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4"/>
  </p:sldMasterIdLst>
  <p:notesMasterIdLst>
    <p:notesMasterId r:id="rId25"/>
  </p:notesMasterIdLst>
  <p:handoutMasterIdLst>
    <p:handoutMasterId r:id="rId26"/>
  </p:handoutMasterIdLst>
  <p:sldIdLst>
    <p:sldId id="291" r:id="rId5"/>
    <p:sldId id="256" r:id="rId6"/>
    <p:sldId id="292" r:id="rId7"/>
    <p:sldId id="296" r:id="rId8"/>
    <p:sldId id="310" r:id="rId9"/>
    <p:sldId id="311" r:id="rId10"/>
    <p:sldId id="312" r:id="rId11"/>
    <p:sldId id="313" r:id="rId12"/>
    <p:sldId id="288" r:id="rId13"/>
    <p:sldId id="263" r:id="rId14"/>
    <p:sldId id="266" r:id="rId15"/>
    <p:sldId id="270" r:id="rId16"/>
    <p:sldId id="303" r:id="rId17"/>
    <p:sldId id="308" r:id="rId18"/>
    <p:sldId id="309" r:id="rId19"/>
    <p:sldId id="280" r:id="rId20"/>
    <p:sldId id="289" r:id="rId21"/>
    <p:sldId id="281" r:id="rId22"/>
    <p:sldId id="282" r:id="rId23"/>
    <p:sldId id="283" r:id="rId24"/>
  </p:sldIdLst>
  <p:sldSz cx="9144000" cy="6858000" type="screen4x3"/>
  <p:notesSz cx="7023100" cy="9309100"/>
  <p:defaultTextStyle>
    <a:defPPr>
      <a:defRPr lang="en-US"/>
    </a:defPPr>
    <a:lvl1pPr algn="l" rtl="0" eaLnBrk="0" fontAlgn="base" hangingPunct="0">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Garamond" panose="02020404030301010803"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Garamond" panose="02020404030301010803"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Garamond" panose="02020404030301010803"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Garamond" panose="02020404030301010803"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1854"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EFEB8D-E803-45E3-867D-822A2CFA0230}"/>
              </a:ext>
            </a:extLst>
          </p:cNvPr>
          <p:cNvSpPr>
            <a:spLocks noGrp="1"/>
          </p:cNvSpPr>
          <p:nvPr>
            <p:ph type="hdr" sz="quarter"/>
          </p:nvPr>
        </p:nvSpPr>
        <p:spPr>
          <a:xfrm>
            <a:off x="0" y="0"/>
            <a:ext cx="3043238" cy="465138"/>
          </a:xfrm>
          <a:prstGeom prst="rect">
            <a:avLst/>
          </a:prstGeom>
        </p:spPr>
        <p:txBody>
          <a:bodyPr vert="horz" lIns="93324" tIns="46662" rIns="93324" bIns="46662" rtlCol="0"/>
          <a:lstStyle>
            <a:lvl1pPr algn="l" eaLnBrk="1" hangingPunct="1">
              <a:defRPr sz="1200">
                <a:cs typeface="Arial" charset="0"/>
              </a:defRPr>
            </a:lvl1pPr>
          </a:lstStyle>
          <a:p>
            <a:pPr>
              <a:defRPr/>
            </a:pPr>
            <a:endParaRPr lang="en-US"/>
          </a:p>
        </p:txBody>
      </p:sp>
      <p:sp>
        <p:nvSpPr>
          <p:cNvPr id="3" name="Date Placeholder 2">
            <a:extLst>
              <a:ext uri="{FF2B5EF4-FFF2-40B4-BE49-F238E27FC236}">
                <a16:creationId xmlns:a16="http://schemas.microsoft.com/office/drawing/2014/main" id="{916EC01B-C0E2-4728-8BFA-87D3E0E127FC}"/>
              </a:ext>
            </a:extLst>
          </p:cNvPr>
          <p:cNvSpPr>
            <a:spLocks noGrp="1"/>
          </p:cNvSpPr>
          <p:nvPr>
            <p:ph type="dt" sz="quarter" idx="1"/>
          </p:nvPr>
        </p:nvSpPr>
        <p:spPr>
          <a:xfrm>
            <a:off x="3978275" y="0"/>
            <a:ext cx="3043238" cy="465138"/>
          </a:xfrm>
          <a:prstGeom prst="rect">
            <a:avLst/>
          </a:prstGeom>
        </p:spPr>
        <p:txBody>
          <a:bodyPr vert="horz" lIns="93324" tIns="46662" rIns="93324" bIns="46662" rtlCol="0"/>
          <a:lstStyle>
            <a:lvl1pPr algn="r" eaLnBrk="1" hangingPunct="1">
              <a:defRPr sz="1200">
                <a:cs typeface="Arial" charset="0"/>
              </a:defRPr>
            </a:lvl1pPr>
          </a:lstStyle>
          <a:p>
            <a:pPr>
              <a:defRPr/>
            </a:pPr>
            <a:fld id="{4763419D-CDFB-48C5-8B73-BA34581D4151}" type="datetimeFigureOut">
              <a:rPr lang="en-US"/>
              <a:pPr>
                <a:defRPr/>
              </a:pPr>
              <a:t>8/24/2020</a:t>
            </a:fld>
            <a:endParaRPr lang="en-US"/>
          </a:p>
        </p:txBody>
      </p:sp>
      <p:sp>
        <p:nvSpPr>
          <p:cNvPr id="4" name="Footer Placeholder 3">
            <a:extLst>
              <a:ext uri="{FF2B5EF4-FFF2-40B4-BE49-F238E27FC236}">
                <a16:creationId xmlns:a16="http://schemas.microsoft.com/office/drawing/2014/main" id="{FA7CDF4C-683A-441C-BF30-687A84824C81}"/>
              </a:ext>
            </a:extLst>
          </p:cNvPr>
          <p:cNvSpPr>
            <a:spLocks noGrp="1"/>
          </p:cNvSpPr>
          <p:nvPr>
            <p:ph type="ftr" sz="quarter" idx="2"/>
          </p:nvPr>
        </p:nvSpPr>
        <p:spPr>
          <a:xfrm>
            <a:off x="0" y="8842375"/>
            <a:ext cx="3043238" cy="465138"/>
          </a:xfrm>
          <a:prstGeom prst="rect">
            <a:avLst/>
          </a:prstGeom>
        </p:spPr>
        <p:txBody>
          <a:bodyPr vert="horz" lIns="93324" tIns="46662" rIns="93324" bIns="46662" rtlCol="0" anchor="b"/>
          <a:lstStyle>
            <a:lvl1pPr algn="l" eaLnBrk="1" hangingPunct="1">
              <a:defRPr sz="1200">
                <a:cs typeface="Arial" charset="0"/>
              </a:defRPr>
            </a:lvl1pPr>
          </a:lstStyle>
          <a:p>
            <a:pPr>
              <a:defRPr/>
            </a:pPr>
            <a:endParaRPr lang="en-US"/>
          </a:p>
        </p:txBody>
      </p:sp>
      <p:sp>
        <p:nvSpPr>
          <p:cNvPr id="5" name="Slide Number Placeholder 4">
            <a:extLst>
              <a:ext uri="{FF2B5EF4-FFF2-40B4-BE49-F238E27FC236}">
                <a16:creationId xmlns:a16="http://schemas.microsoft.com/office/drawing/2014/main" id="{0D66E961-EFC5-4D7A-B94C-9C6029DA213C}"/>
              </a:ext>
            </a:extLst>
          </p:cNvPr>
          <p:cNvSpPr>
            <a:spLocks noGrp="1"/>
          </p:cNvSpPr>
          <p:nvPr>
            <p:ph type="sldNum" sz="quarter" idx="3"/>
          </p:nvPr>
        </p:nvSpPr>
        <p:spPr>
          <a:xfrm>
            <a:off x="3978275" y="8842375"/>
            <a:ext cx="3043238" cy="465138"/>
          </a:xfrm>
          <a:prstGeom prst="rect">
            <a:avLst/>
          </a:prstGeom>
        </p:spPr>
        <p:txBody>
          <a:bodyPr vert="horz" wrap="square" lIns="93324" tIns="46662" rIns="93324" bIns="46662" numCol="1" anchor="b" anchorCtr="0" compatLnSpc="1">
            <a:prstTxWarp prst="textNoShape">
              <a:avLst/>
            </a:prstTxWarp>
          </a:bodyPr>
          <a:lstStyle>
            <a:lvl1pPr algn="r" eaLnBrk="1" hangingPunct="1">
              <a:defRPr sz="1200" smtClean="0"/>
            </a:lvl1pPr>
          </a:lstStyle>
          <a:p>
            <a:pPr>
              <a:defRPr/>
            </a:pPr>
            <a:fld id="{E9E12148-184F-4CDE-B776-F049BAE4F0A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8275" y="0"/>
            <a:ext cx="3043238" cy="466725"/>
          </a:xfrm>
          <a:prstGeom prst="rect">
            <a:avLst/>
          </a:prstGeom>
        </p:spPr>
        <p:txBody>
          <a:bodyPr vert="horz" lIns="91440" tIns="45720" rIns="91440" bIns="45720" rtlCol="0"/>
          <a:lstStyle>
            <a:lvl1pPr algn="r">
              <a:defRPr sz="1200"/>
            </a:lvl1pPr>
          </a:lstStyle>
          <a:p>
            <a:fld id="{04B60787-1652-40A2-88BD-C1E77EE6EDB2}" type="datetimeFigureOut">
              <a:rPr lang="en-US" smtClean="0"/>
              <a:t>8/24/2020</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9925"/>
            <a:ext cx="5619750" cy="36655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8275" y="8842375"/>
            <a:ext cx="3043238" cy="466725"/>
          </a:xfrm>
          <a:prstGeom prst="rect">
            <a:avLst/>
          </a:prstGeom>
        </p:spPr>
        <p:txBody>
          <a:bodyPr vert="horz" lIns="91440" tIns="45720" rIns="91440" bIns="45720" rtlCol="0" anchor="b"/>
          <a:lstStyle>
            <a:lvl1pPr algn="r">
              <a:defRPr sz="1200"/>
            </a:lvl1pPr>
          </a:lstStyle>
          <a:p>
            <a:fld id="{218C1F51-A097-46D3-BCD2-8BA303F1C626}" type="slidenum">
              <a:rPr lang="en-US" smtClean="0"/>
              <a:t>‹#›</a:t>
            </a:fld>
            <a:endParaRPr lang="en-US"/>
          </a:p>
        </p:txBody>
      </p:sp>
    </p:spTree>
    <p:extLst>
      <p:ext uri="{BB962C8B-B14F-4D97-AF65-F5344CB8AC3E}">
        <p14:creationId xmlns:p14="http://schemas.microsoft.com/office/powerpoint/2010/main" val="603567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8C1F51-A097-46D3-BCD2-8BA303F1C626}" type="slidenum">
              <a:rPr lang="en-US" smtClean="0"/>
              <a:t>11</a:t>
            </a:fld>
            <a:endParaRPr lang="en-US"/>
          </a:p>
        </p:txBody>
      </p:sp>
    </p:spTree>
    <p:extLst>
      <p:ext uri="{BB962C8B-B14F-4D97-AF65-F5344CB8AC3E}">
        <p14:creationId xmlns:p14="http://schemas.microsoft.com/office/powerpoint/2010/main" val="3556259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C44AE62A-F1CC-4838-9FEE-4D2333E58E9E}"/>
              </a:ext>
            </a:extLst>
          </p:cNvPr>
          <p:cNvGrpSpPr>
            <a:grpSpLocks/>
          </p:cNvGrpSpPr>
          <p:nvPr/>
        </p:nvGrpSpPr>
        <p:grpSpPr bwMode="auto">
          <a:xfrm>
            <a:off x="0" y="0"/>
            <a:ext cx="9140825" cy="6850063"/>
            <a:chOff x="0" y="0"/>
            <a:chExt cx="5758" cy="4315"/>
          </a:xfrm>
        </p:grpSpPr>
        <p:grpSp>
          <p:nvGrpSpPr>
            <p:cNvPr id="5" name="Group 3">
              <a:extLst>
                <a:ext uri="{FF2B5EF4-FFF2-40B4-BE49-F238E27FC236}">
                  <a16:creationId xmlns:a16="http://schemas.microsoft.com/office/drawing/2014/main" id="{B7CA0A1A-5544-46A6-BDB0-F8C93AAD3E22}"/>
                </a:ext>
              </a:extLst>
            </p:cNvPr>
            <p:cNvGrpSpPr>
              <a:grpSpLocks/>
            </p:cNvGrpSpPr>
            <p:nvPr userDrawn="1"/>
          </p:nvGrpSpPr>
          <p:grpSpPr bwMode="auto">
            <a:xfrm>
              <a:off x="1728" y="2230"/>
              <a:ext cx="4027" cy="2085"/>
              <a:chOff x="1728" y="2230"/>
              <a:chExt cx="4027" cy="2085"/>
            </a:xfrm>
          </p:grpSpPr>
          <p:sp>
            <p:nvSpPr>
              <p:cNvPr id="8" name="Freeform 4">
                <a:extLst>
                  <a:ext uri="{FF2B5EF4-FFF2-40B4-BE49-F238E27FC236}">
                    <a16:creationId xmlns:a16="http://schemas.microsoft.com/office/drawing/2014/main" id="{4442AD41-4957-4D09-A211-E563064372BB}"/>
                  </a:ext>
                </a:extLst>
              </p:cNvPr>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p:spPr>
            <p:txBody>
              <a:bodyPr/>
              <a:lstStyle/>
              <a:p>
                <a:pPr eaLnBrk="1" hangingPunct="1">
                  <a:defRPr/>
                </a:pPr>
                <a:endParaRPr lang="en-US">
                  <a:cs typeface="Arial" charset="0"/>
                </a:endParaRPr>
              </a:p>
            </p:txBody>
          </p:sp>
          <p:sp>
            <p:nvSpPr>
              <p:cNvPr id="9" name="Freeform 5">
                <a:extLst>
                  <a:ext uri="{FF2B5EF4-FFF2-40B4-BE49-F238E27FC236}">
                    <a16:creationId xmlns:a16="http://schemas.microsoft.com/office/drawing/2014/main" id="{5741452C-9801-4840-A44F-2C899D281439}"/>
                  </a:ext>
                </a:extLst>
              </p:cNvPr>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p:spPr>
            <p:txBody>
              <a:bodyPr/>
              <a:lstStyle/>
              <a:p>
                <a:pPr eaLnBrk="1" hangingPunct="1">
                  <a:defRPr/>
                </a:pPr>
                <a:endParaRPr lang="en-US">
                  <a:cs typeface="Arial" charset="0"/>
                </a:endParaRPr>
              </a:p>
            </p:txBody>
          </p:sp>
          <p:sp>
            <p:nvSpPr>
              <p:cNvPr id="10" name="Freeform 6">
                <a:extLst>
                  <a:ext uri="{FF2B5EF4-FFF2-40B4-BE49-F238E27FC236}">
                    <a16:creationId xmlns:a16="http://schemas.microsoft.com/office/drawing/2014/main" id="{71D74E4B-F09F-434E-9DFE-0795726FE869}"/>
                  </a:ext>
                </a:extLst>
              </p:cNvPr>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p:spPr>
            <p:txBody>
              <a:bodyPr/>
              <a:lstStyle/>
              <a:p>
                <a:pPr eaLnBrk="1" hangingPunct="1">
                  <a:defRPr/>
                </a:pPr>
                <a:endParaRPr lang="en-US">
                  <a:cs typeface="Arial" charset="0"/>
                </a:endParaRPr>
              </a:p>
            </p:txBody>
          </p:sp>
          <p:sp>
            <p:nvSpPr>
              <p:cNvPr id="11" name="Freeform 7">
                <a:extLst>
                  <a:ext uri="{FF2B5EF4-FFF2-40B4-BE49-F238E27FC236}">
                    <a16:creationId xmlns:a16="http://schemas.microsoft.com/office/drawing/2014/main" id="{E56AF732-DB7E-4532-89A3-E335068D7B59}"/>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8">
                <a:extLst>
                  <a:ext uri="{FF2B5EF4-FFF2-40B4-BE49-F238E27FC236}">
                    <a16:creationId xmlns:a16="http://schemas.microsoft.com/office/drawing/2014/main" id="{B1D1A05A-930C-42C0-A78E-074189006AC8}"/>
                  </a:ext>
                </a:extLst>
              </p:cNvPr>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p:spPr>
            <p:txBody>
              <a:bodyPr/>
              <a:lstStyle/>
              <a:p>
                <a:pPr eaLnBrk="1" hangingPunct="1">
                  <a:defRPr/>
                </a:pPr>
                <a:endParaRPr lang="en-US">
                  <a:cs typeface="Arial" charset="0"/>
                </a:endParaRPr>
              </a:p>
            </p:txBody>
          </p:sp>
        </p:grpSp>
        <p:sp>
          <p:nvSpPr>
            <p:cNvPr id="6" name="Freeform 9">
              <a:extLst>
                <a:ext uri="{FF2B5EF4-FFF2-40B4-BE49-F238E27FC236}">
                  <a16:creationId xmlns:a16="http://schemas.microsoft.com/office/drawing/2014/main" id="{4EEDDD1D-638A-455D-8C4F-C4D1157A7238}"/>
                </a:ext>
              </a:extLst>
            </p:cNvPr>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p:spPr>
          <p:txBody>
            <a:bodyPr/>
            <a:lstStyle/>
            <a:p>
              <a:pPr eaLnBrk="1" hangingPunct="1">
                <a:defRPr/>
              </a:pPr>
              <a:endParaRPr lang="en-US">
                <a:cs typeface="Arial" charset="0"/>
              </a:endParaRPr>
            </a:p>
          </p:txBody>
        </p:sp>
        <p:sp>
          <p:nvSpPr>
            <p:cNvPr id="7" name="Freeform 10">
              <a:extLst>
                <a:ext uri="{FF2B5EF4-FFF2-40B4-BE49-F238E27FC236}">
                  <a16:creationId xmlns:a16="http://schemas.microsoft.com/office/drawing/2014/main" id="{C75761BD-8AAF-4641-915D-5C7028E0BBE1}"/>
                </a:ext>
              </a:extLst>
            </p:cNvPr>
            <p:cNvSpPr>
              <a:spLocks/>
            </p:cNvSpPr>
            <p:nvPr/>
          </p:nvSpPr>
          <p:spPr bwMode="hidden">
            <a:xfrm>
              <a:off x="0" y="0"/>
              <a:ext cx="5758" cy="1776"/>
            </a:xfrm>
            <a:custGeom>
              <a:avLst/>
              <a:gdLst>
                <a:gd name="T0" fmla="*/ 0 w 5740"/>
                <a:gd name="T1" fmla="*/ 0 h 1906"/>
                <a:gd name="T2" fmla="*/ 0 w 5740"/>
                <a:gd name="T3" fmla="*/ 326 h 1906"/>
                <a:gd name="T4" fmla="*/ 6206 w 5740"/>
                <a:gd name="T5" fmla="*/ 326 h 1906"/>
                <a:gd name="T6" fmla="*/ 6206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2299" name="Rectangle 11"/>
          <p:cNvSpPr>
            <a:spLocks noGrp="1" noChangeArrowheads="1"/>
          </p:cNvSpPr>
          <p:nvPr>
            <p:ph type="ctrTitle" sz="quarter"/>
          </p:nvPr>
        </p:nvSpPr>
        <p:spPr>
          <a:xfrm>
            <a:off x="685800" y="1736725"/>
            <a:ext cx="7772400" cy="1920875"/>
          </a:xfrm>
        </p:spPr>
        <p:txBody>
          <a:bodyPr/>
          <a:lstStyle>
            <a:lvl1pPr>
              <a:defRPr sz="6000"/>
            </a:lvl1pPr>
          </a:lstStyle>
          <a:p>
            <a:pPr lvl="0"/>
            <a:r>
              <a:rPr lang="en-US" noProof="0"/>
              <a:t>Click to edit Master title style</a:t>
            </a:r>
          </a:p>
        </p:txBody>
      </p:sp>
      <p:sp>
        <p:nvSpPr>
          <p:cNvPr id="12300"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13" name="Rectangle 13">
            <a:extLst>
              <a:ext uri="{FF2B5EF4-FFF2-40B4-BE49-F238E27FC236}">
                <a16:creationId xmlns:a16="http://schemas.microsoft.com/office/drawing/2014/main" id="{73F63DE6-2AF4-46D6-BF64-107CD1CA005D}"/>
              </a:ext>
            </a:extLst>
          </p:cNvPr>
          <p:cNvSpPr>
            <a:spLocks noGrp="1" noChangeArrowheads="1"/>
          </p:cNvSpPr>
          <p:nvPr>
            <p:ph type="dt" sz="quarter" idx="10"/>
          </p:nvPr>
        </p:nvSpPr>
        <p:spPr>
          <a:xfrm>
            <a:off x="457200" y="6248400"/>
            <a:ext cx="2133600" cy="476250"/>
          </a:xfrm>
        </p:spPr>
        <p:txBody>
          <a:bodyPr/>
          <a:lstStyle>
            <a:lvl1pPr>
              <a:defRPr/>
            </a:lvl1pPr>
          </a:lstStyle>
          <a:p>
            <a:pPr>
              <a:defRPr/>
            </a:pPr>
            <a:endParaRPr lang="en-US"/>
          </a:p>
        </p:txBody>
      </p:sp>
      <p:sp>
        <p:nvSpPr>
          <p:cNvPr id="14" name="Rectangle 14">
            <a:extLst>
              <a:ext uri="{FF2B5EF4-FFF2-40B4-BE49-F238E27FC236}">
                <a16:creationId xmlns:a16="http://schemas.microsoft.com/office/drawing/2014/main" id="{1317842B-226E-4E63-A470-BFDB6E614806}"/>
              </a:ext>
            </a:extLst>
          </p:cNvPr>
          <p:cNvSpPr>
            <a:spLocks noGrp="1" noChangeArrowheads="1"/>
          </p:cNvSpPr>
          <p:nvPr>
            <p:ph type="ftr" sz="quarter" idx="11"/>
          </p:nvPr>
        </p:nvSpPr>
        <p:spPr>
          <a:xfrm>
            <a:off x="3124200" y="6251575"/>
            <a:ext cx="2895600" cy="476250"/>
          </a:xfrm>
        </p:spPr>
        <p:txBody>
          <a:bodyPr/>
          <a:lstStyle>
            <a:lvl1pPr>
              <a:defRPr/>
            </a:lvl1pPr>
          </a:lstStyle>
          <a:p>
            <a:pPr>
              <a:defRPr/>
            </a:pPr>
            <a:endParaRPr lang="en-US"/>
          </a:p>
        </p:txBody>
      </p:sp>
      <p:sp>
        <p:nvSpPr>
          <p:cNvPr id="15" name="Rectangle 15">
            <a:extLst>
              <a:ext uri="{FF2B5EF4-FFF2-40B4-BE49-F238E27FC236}">
                <a16:creationId xmlns:a16="http://schemas.microsoft.com/office/drawing/2014/main" id="{5A416575-642B-4529-B2E7-FF2380982B79}"/>
              </a:ext>
            </a:extLst>
          </p:cNvPr>
          <p:cNvSpPr>
            <a:spLocks noGrp="1" noChangeArrowheads="1"/>
          </p:cNvSpPr>
          <p:nvPr>
            <p:ph type="sldNum" sz="quarter" idx="12"/>
          </p:nvPr>
        </p:nvSpPr>
        <p:spPr>
          <a:xfrm>
            <a:off x="6553200" y="6254750"/>
            <a:ext cx="2133600" cy="476250"/>
          </a:xfrm>
        </p:spPr>
        <p:txBody>
          <a:bodyPr/>
          <a:lstStyle>
            <a:lvl1pPr>
              <a:defRPr smtClean="0"/>
            </a:lvl1pPr>
          </a:lstStyle>
          <a:p>
            <a:pPr>
              <a:defRPr/>
            </a:pPr>
            <a:fld id="{F9A004E8-3D55-4F80-AA5E-F4B418AA1FC3}" type="slidenum">
              <a:rPr lang="en-US" altLang="en-US"/>
              <a:pPr>
                <a:defRPr/>
              </a:pPr>
              <a:t>‹#›</a:t>
            </a:fld>
            <a:endParaRPr lang="en-US" altLang="en-US"/>
          </a:p>
        </p:txBody>
      </p:sp>
    </p:spTree>
    <p:extLst>
      <p:ext uri="{BB962C8B-B14F-4D97-AF65-F5344CB8AC3E}">
        <p14:creationId xmlns:p14="http://schemas.microsoft.com/office/powerpoint/2010/main" val="2643506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2470E15A-02E6-4CC5-9503-A8A06ED934B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BEBED6CB-A39A-401B-B5FF-2C52173E44A9}"/>
              </a:ext>
            </a:extLst>
          </p:cNvPr>
          <p:cNvSpPr>
            <a:spLocks noGrp="1" noChangeArrowheads="1"/>
          </p:cNvSpPr>
          <p:nvPr>
            <p:ph type="sldNum" sz="quarter" idx="11"/>
          </p:nvPr>
        </p:nvSpPr>
        <p:spPr>
          <a:ln/>
        </p:spPr>
        <p:txBody>
          <a:bodyPr/>
          <a:lstStyle>
            <a:lvl1pPr>
              <a:defRPr/>
            </a:lvl1pPr>
          </a:lstStyle>
          <a:p>
            <a:pPr>
              <a:defRPr/>
            </a:pPr>
            <a:fld id="{BBDD6352-33BB-413D-8719-723F0B8B5522}" type="slidenum">
              <a:rPr lang="en-US" altLang="en-US"/>
              <a:pPr>
                <a:defRPr/>
              </a:pPr>
              <a:t>‹#›</a:t>
            </a:fld>
            <a:endParaRPr lang="en-US" altLang="en-US"/>
          </a:p>
        </p:txBody>
      </p:sp>
      <p:sp>
        <p:nvSpPr>
          <p:cNvPr id="6" name="Rectangle 14">
            <a:extLst>
              <a:ext uri="{FF2B5EF4-FFF2-40B4-BE49-F238E27FC236}">
                <a16:creationId xmlns:a16="http://schemas.microsoft.com/office/drawing/2014/main" id="{25A6F310-9DE7-48A8-92DA-FD2C334B4F6A}"/>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888503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331A788C-4FAB-4E90-81C5-C839149FA69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6D5DFC07-493B-48A4-802A-AD385BDFA232}"/>
              </a:ext>
            </a:extLst>
          </p:cNvPr>
          <p:cNvSpPr>
            <a:spLocks noGrp="1" noChangeArrowheads="1"/>
          </p:cNvSpPr>
          <p:nvPr>
            <p:ph type="sldNum" sz="quarter" idx="11"/>
          </p:nvPr>
        </p:nvSpPr>
        <p:spPr>
          <a:ln/>
        </p:spPr>
        <p:txBody>
          <a:bodyPr/>
          <a:lstStyle>
            <a:lvl1pPr>
              <a:defRPr/>
            </a:lvl1pPr>
          </a:lstStyle>
          <a:p>
            <a:pPr>
              <a:defRPr/>
            </a:pPr>
            <a:fld id="{E656F7B1-9BA7-4106-9DBD-7965A6A964B1}" type="slidenum">
              <a:rPr lang="en-US" altLang="en-US"/>
              <a:pPr>
                <a:defRPr/>
              </a:pPr>
              <a:t>‹#›</a:t>
            </a:fld>
            <a:endParaRPr lang="en-US" altLang="en-US"/>
          </a:p>
        </p:txBody>
      </p:sp>
      <p:sp>
        <p:nvSpPr>
          <p:cNvPr id="6" name="Rectangle 14">
            <a:extLst>
              <a:ext uri="{FF2B5EF4-FFF2-40B4-BE49-F238E27FC236}">
                <a16:creationId xmlns:a16="http://schemas.microsoft.com/office/drawing/2014/main" id="{AA6DEF10-763E-487A-A39E-A4687FC97B02}"/>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7035419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2">
            <a:extLst>
              <a:ext uri="{FF2B5EF4-FFF2-40B4-BE49-F238E27FC236}">
                <a16:creationId xmlns:a16="http://schemas.microsoft.com/office/drawing/2014/main" id="{BE17E990-7AC8-4317-A84B-2530C35F6AC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3E8FE702-6DD0-4F7B-81EC-D5DC359E7E1E}"/>
              </a:ext>
            </a:extLst>
          </p:cNvPr>
          <p:cNvSpPr>
            <a:spLocks noGrp="1" noChangeArrowheads="1"/>
          </p:cNvSpPr>
          <p:nvPr>
            <p:ph type="sldNum" sz="quarter" idx="11"/>
          </p:nvPr>
        </p:nvSpPr>
        <p:spPr>
          <a:ln/>
        </p:spPr>
        <p:txBody>
          <a:bodyPr/>
          <a:lstStyle>
            <a:lvl1pPr>
              <a:defRPr/>
            </a:lvl1pPr>
          </a:lstStyle>
          <a:p>
            <a:pPr>
              <a:defRPr/>
            </a:pPr>
            <a:fld id="{768CCE95-7983-4536-97E5-A14CB94F2029}" type="slidenum">
              <a:rPr lang="en-US" altLang="en-US"/>
              <a:pPr>
                <a:defRPr/>
              </a:pPr>
              <a:t>‹#›</a:t>
            </a:fld>
            <a:endParaRPr lang="en-US" altLang="en-US"/>
          </a:p>
        </p:txBody>
      </p:sp>
      <p:sp>
        <p:nvSpPr>
          <p:cNvPr id="6" name="Rectangle 14">
            <a:extLst>
              <a:ext uri="{FF2B5EF4-FFF2-40B4-BE49-F238E27FC236}">
                <a16:creationId xmlns:a16="http://schemas.microsoft.com/office/drawing/2014/main" id="{396CC18B-EEB1-44FD-ACA7-BE16F5ACD6A0}"/>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812407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6C6A8004-3E40-4DEA-941A-77014455E26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85C06BC8-40F3-48D4-92A9-BFA2C84AEC4A}"/>
              </a:ext>
            </a:extLst>
          </p:cNvPr>
          <p:cNvSpPr>
            <a:spLocks noGrp="1" noChangeArrowheads="1"/>
          </p:cNvSpPr>
          <p:nvPr>
            <p:ph type="sldNum" sz="quarter" idx="11"/>
          </p:nvPr>
        </p:nvSpPr>
        <p:spPr>
          <a:ln/>
        </p:spPr>
        <p:txBody>
          <a:bodyPr/>
          <a:lstStyle>
            <a:lvl1pPr>
              <a:defRPr/>
            </a:lvl1pPr>
          </a:lstStyle>
          <a:p>
            <a:pPr>
              <a:defRPr/>
            </a:pPr>
            <a:fld id="{6F1498C3-CA15-4E54-BA7A-C5645B0F71D1}" type="slidenum">
              <a:rPr lang="en-US" altLang="en-US"/>
              <a:pPr>
                <a:defRPr/>
              </a:pPr>
              <a:t>‹#›</a:t>
            </a:fld>
            <a:endParaRPr lang="en-US" altLang="en-US"/>
          </a:p>
        </p:txBody>
      </p:sp>
      <p:sp>
        <p:nvSpPr>
          <p:cNvPr id="6" name="Rectangle 14">
            <a:extLst>
              <a:ext uri="{FF2B5EF4-FFF2-40B4-BE49-F238E27FC236}">
                <a16:creationId xmlns:a16="http://schemas.microsoft.com/office/drawing/2014/main" id="{B3251516-9A6A-4E2F-B9D5-70BA4B0D1614}"/>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883384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a:extLst>
              <a:ext uri="{FF2B5EF4-FFF2-40B4-BE49-F238E27FC236}">
                <a16:creationId xmlns:a16="http://schemas.microsoft.com/office/drawing/2014/main" id="{DFAA5C57-EAC9-46EC-B447-BFAE890D8EA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87971AEC-9469-4314-A6A0-86E569E6AAD6}"/>
              </a:ext>
            </a:extLst>
          </p:cNvPr>
          <p:cNvSpPr>
            <a:spLocks noGrp="1" noChangeArrowheads="1"/>
          </p:cNvSpPr>
          <p:nvPr>
            <p:ph type="sldNum" sz="quarter" idx="11"/>
          </p:nvPr>
        </p:nvSpPr>
        <p:spPr>
          <a:ln/>
        </p:spPr>
        <p:txBody>
          <a:bodyPr/>
          <a:lstStyle>
            <a:lvl1pPr>
              <a:defRPr/>
            </a:lvl1pPr>
          </a:lstStyle>
          <a:p>
            <a:pPr>
              <a:defRPr/>
            </a:pPr>
            <a:fld id="{4B4DB0F7-122D-42B6-96CB-D8F6506471C0}" type="slidenum">
              <a:rPr lang="en-US" altLang="en-US"/>
              <a:pPr>
                <a:defRPr/>
              </a:pPr>
              <a:t>‹#›</a:t>
            </a:fld>
            <a:endParaRPr lang="en-US" altLang="en-US"/>
          </a:p>
        </p:txBody>
      </p:sp>
      <p:sp>
        <p:nvSpPr>
          <p:cNvPr id="6" name="Rectangle 14">
            <a:extLst>
              <a:ext uri="{FF2B5EF4-FFF2-40B4-BE49-F238E27FC236}">
                <a16:creationId xmlns:a16="http://schemas.microsoft.com/office/drawing/2014/main" id="{ED81818F-20DA-407B-8B61-1D0DB9C11A16}"/>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544664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a16="http://schemas.microsoft.com/office/drawing/2014/main" id="{0733817B-FE7F-4737-AAD1-7EF63043DF3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DE8E449A-2E5F-4F75-BE94-248561AD4368}"/>
              </a:ext>
            </a:extLst>
          </p:cNvPr>
          <p:cNvSpPr>
            <a:spLocks noGrp="1" noChangeArrowheads="1"/>
          </p:cNvSpPr>
          <p:nvPr>
            <p:ph type="sldNum" sz="quarter" idx="11"/>
          </p:nvPr>
        </p:nvSpPr>
        <p:spPr>
          <a:ln/>
        </p:spPr>
        <p:txBody>
          <a:bodyPr/>
          <a:lstStyle>
            <a:lvl1pPr>
              <a:defRPr/>
            </a:lvl1pPr>
          </a:lstStyle>
          <a:p>
            <a:pPr>
              <a:defRPr/>
            </a:pPr>
            <a:fld id="{D4C2FD0F-C9F4-45D3-98F1-D79BEAAC3B80}" type="slidenum">
              <a:rPr lang="en-US" altLang="en-US"/>
              <a:pPr>
                <a:defRPr/>
              </a:pPr>
              <a:t>‹#›</a:t>
            </a:fld>
            <a:endParaRPr lang="en-US" altLang="en-US"/>
          </a:p>
        </p:txBody>
      </p:sp>
      <p:sp>
        <p:nvSpPr>
          <p:cNvPr id="7" name="Rectangle 14">
            <a:extLst>
              <a:ext uri="{FF2B5EF4-FFF2-40B4-BE49-F238E27FC236}">
                <a16:creationId xmlns:a16="http://schemas.microsoft.com/office/drawing/2014/main" id="{21FA9353-B702-4194-8AE8-107AA2CEB9F8}"/>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479432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a:extLst>
              <a:ext uri="{FF2B5EF4-FFF2-40B4-BE49-F238E27FC236}">
                <a16:creationId xmlns:a16="http://schemas.microsoft.com/office/drawing/2014/main" id="{D030FC5C-71F2-49C2-8812-F1543FB07EED}"/>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3">
            <a:extLst>
              <a:ext uri="{FF2B5EF4-FFF2-40B4-BE49-F238E27FC236}">
                <a16:creationId xmlns:a16="http://schemas.microsoft.com/office/drawing/2014/main" id="{433EC844-4DBF-44DC-8092-404D51FBF64F}"/>
              </a:ext>
            </a:extLst>
          </p:cNvPr>
          <p:cNvSpPr>
            <a:spLocks noGrp="1" noChangeArrowheads="1"/>
          </p:cNvSpPr>
          <p:nvPr>
            <p:ph type="sldNum" sz="quarter" idx="11"/>
          </p:nvPr>
        </p:nvSpPr>
        <p:spPr>
          <a:ln/>
        </p:spPr>
        <p:txBody>
          <a:bodyPr/>
          <a:lstStyle>
            <a:lvl1pPr>
              <a:defRPr/>
            </a:lvl1pPr>
          </a:lstStyle>
          <a:p>
            <a:pPr>
              <a:defRPr/>
            </a:pPr>
            <a:fld id="{90A8583A-E60B-4F0D-BA0C-F23097A29AC7}" type="slidenum">
              <a:rPr lang="en-US" altLang="en-US"/>
              <a:pPr>
                <a:defRPr/>
              </a:pPr>
              <a:t>‹#›</a:t>
            </a:fld>
            <a:endParaRPr lang="en-US" altLang="en-US"/>
          </a:p>
        </p:txBody>
      </p:sp>
      <p:sp>
        <p:nvSpPr>
          <p:cNvPr id="9" name="Rectangle 14">
            <a:extLst>
              <a:ext uri="{FF2B5EF4-FFF2-40B4-BE49-F238E27FC236}">
                <a16:creationId xmlns:a16="http://schemas.microsoft.com/office/drawing/2014/main" id="{336A1CB9-B380-4D73-B172-01658E5E501A}"/>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712781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a:extLst>
              <a:ext uri="{FF2B5EF4-FFF2-40B4-BE49-F238E27FC236}">
                <a16:creationId xmlns:a16="http://schemas.microsoft.com/office/drawing/2014/main" id="{1CFB33D9-951F-4EF9-9AD3-A7E2B39281A1}"/>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3">
            <a:extLst>
              <a:ext uri="{FF2B5EF4-FFF2-40B4-BE49-F238E27FC236}">
                <a16:creationId xmlns:a16="http://schemas.microsoft.com/office/drawing/2014/main" id="{6EB72CD8-A209-4C9B-B8FC-A44A146DEEA3}"/>
              </a:ext>
            </a:extLst>
          </p:cNvPr>
          <p:cNvSpPr>
            <a:spLocks noGrp="1" noChangeArrowheads="1"/>
          </p:cNvSpPr>
          <p:nvPr>
            <p:ph type="sldNum" sz="quarter" idx="11"/>
          </p:nvPr>
        </p:nvSpPr>
        <p:spPr>
          <a:ln/>
        </p:spPr>
        <p:txBody>
          <a:bodyPr/>
          <a:lstStyle>
            <a:lvl1pPr>
              <a:defRPr/>
            </a:lvl1pPr>
          </a:lstStyle>
          <a:p>
            <a:pPr>
              <a:defRPr/>
            </a:pPr>
            <a:fld id="{F4CFFE16-435D-43F4-8D92-1B5A67B68B85}" type="slidenum">
              <a:rPr lang="en-US" altLang="en-US"/>
              <a:pPr>
                <a:defRPr/>
              </a:pPr>
              <a:t>‹#›</a:t>
            </a:fld>
            <a:endParaRPr lang="en-US" altLang="en-US"/>
          </a:p>
        </p:txBody>
      </p:sp>
      <p:sp>
        <p:nvSpPr>
          <p:cNvPr id="5" name="Rectangle 14">
            <a:extLst>
              <a:ext uri="{FF2B5EF4-FFF2-40B4-BE49-F238E27FC236}">
                <a16:creationId xmlns:a16="http://schemas.microsoft.com/office/drawing/2014/main" id="{37D07DE8-4A57-42B4-920B-AA8BD00DD000}"/>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372022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208B4AD-DD9A-4CC4-A4BD-797AB6420B5B}"/>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3">
            <a:extLst>
              <a:ext uri="{FF2B5EF4-FFF2-40B4-BE49-F238E27FC236}">
                <a16:creationId xmlns:a16="http://schemas.microsoft.com/office/drawing/2014/main" id="{7F5286B8-DE13-4823-9557-A2C31F6A17C1}"/>
              </a:ext>
            </a:extLst>
          </p:cNvPr>
          <p:cNvSpPr>
            <a:spLocks noGrp="1" noChangeArrowheads="1"/>
          </p:cNvSpPr>
          <p:nvPr>
            <p:ph type="sldNum" sz="quarter" idx="11"/>
          </p:nvPr>
        </p:nvSpPr>
        <p:spPr>
          <a:ln/>
        </p:spPr>
        <p:txBody>
          <a:bodyPr/>
          <a:lstStyle>
            <a:lvl1pPr>
              <a:defRPr/>
            </a:lvl1pPr>
          </a:lstStyle>
          <a:p>
            <a:pPr>
              <a:defRPr/>
            </a:pPr>
            <a:fld id="{0D346EB7-8E62-4404-8113-DEF9581B9721}" type="slidenum">
              <a:rPr lang="en-US" altLang="en-US"/>
              <a:pPr>
                <a:defRPr/>
              </a:pPr>
              <a:t>‹#›</a:t>
            </a:fld>
            <a:endParaRPr lang="en-US" altLang="en-US"/>
          </a:p>
        </p:txBody>
      </p:sp>
      <p:sp>
        <p:nvSpPr>
          <p:cNvPr id="4" name="Rectangle 14">
            <a:extLst>
              <a:ext uri="{FF2B5EF4-FFF2-40B4-BE49-F238E27FC236}">
                <a16:creationId xmlns:a16="http://schemas.microsoft.com/office/drawing/2014/main" id="{C99F9F67-4B14-4790-A2A1-4D662A9BA187}"/>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723295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a:extLst>
              <a:ext uri="{FF2B5EF4-FFF2-40B4-BE49-F238E27FC236}">
                <a16:creationId xmlns:a16="http://schemas.microsoft.com/office/drawing/2014/main" id="{6448ED1D-E46F-42E4-A53C-B58EDC32EC4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3040656A-7E3A-4B3C-9EA6-8306A45D5267}"/>
              </a:ext>
            </a:extLst>
          </p:cNvPr>
          <p:cNvSpPr>
            <a:spLocks noGrp="1" noChangeArrowheads="1"/>
          </p:cNvSpPr>
          <p:nvPr>
            <p:ph type="sldNum" sz="quarter" idx="11"/>
          </p:nvPr>
        </p:nvSpPr>
        <p:spPr>
          <a:ln/>
        </p:spPr>
        <p:txBody>
          <a:bodyPr/>
          <a:lstStyle>
            <a:lvl1pPr>
              <a:defRPr/>
            </a:lvl1pPr>
          </a:lstStyle>
          <a:p>
            <a:pPr>
              <a:defRPr/>
            </a:pPr>
            <a:fld id="{DA7C318A-D6C4-43A3-B6C4-8A92BFFFD934}" type="slidenum">
              <a:rPr lang="en-US" altLang="en-US"/>
              <a:pPr>
                <a:defRPr/>
              </a:pPr>
              <a:t>‹#›</a:t>
            </a:fld>
            <a:endParaRPr lang="en-US" altLang="en-US"/>
          </a:p>
        </p:txBody>
      </p:sp>
      <p:sp>
        <p:nvSpPr>
          <p:cNvPr id="7" name="Rectangle 14">
            <a:extLst>
              <a:ext uri="{FF2B5EF4-FFF2-40B4-BE49-F238E27FC236}">
                <a16:creationId xmlns:a16="http://schemas.microsoft.com/office/drawing/2014/main" id="{FF78846F-1F61-436C-AB8F-385E7B38971B}"/>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896133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a:extLst>
              <a:ext uri="{FF2B5EF4-FFF2-40B4-BE49-F238E27FC236}">
                <a16:creationId xmlns:a16="http://schemas.microsoft.com/office/drawing/2014/main" id="{4F4975FF-0C9A-4EC0-ABBB-6316941F8C0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A8050A37-32D4-4BCE-AF86-9D594A9596A0}"/>
              </a:ext>
            </a:extLst>
          </p:cNvPr>
          <p:cNvSpPr>
            <a:spLocks noGrp="1" noChangeArrowheads="1"/>
          </p:cNvSpPr>
          <p:nvPr>
            <p:ph type="sldNum" sz="quarter" idx="11"/>
          </p:nvPr>
        </p:nvSpPr>
        <p:spPr>
          <a:ln/>
        </p:spPr>
        <p:txBody>
          <a:bodyPr/>
          <a:lstStyle>
            <a:lvl1pPr>
              <a:defRPr/>
            </a:lvl1pPr>
          </a:lstStyle>
          <a:p>
            <a:pPr>
              <a:defRPr/>
            </a:pPr>
            <a:fld id="{D0781EEE-B347-400F-8F87-E2780F141065}" type="slidenum">
              <a:rPr lang="en-US" altLang="en-US"/>
              <a:pPr>
                <a:defRPr/>
              </a:pPr>
              <a:t>‹#›</a:t>
            </a:fld>
            <a:endParaRPr lang="en-US" altLang="en-US"/>
          </a:p>
        </p:txBody>
      </p:sp>
      <p:sp>
        <p:nvSpPr>
          <p:cNvPr id="7" name="Rectangle 14">
            <a:extLst>
              <a:ext uri="{FF2B5EF4-FFF2-40B4-BE49-F238E27FC236}">
                <a16:creationId xmlns:a16="http://schemas.microsoft.com/office/drawing/2014/main" id="{8B04F037-B47C-44FE-9197-59C81A21DFA5}"/>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848568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B411E7C9-49D6-42F2-8EB0-AD97B20D0D23}"/>
              </a:ext>
            </a:extLst>
          </p:cNvPr>
          <p:cNvSpPr>
            <a:spLocks noGrp="1" noChangeArrowheads="1"/>
          </p:cNvSpPr>
          <p:nvPr>
            <p:ph type="dt" sz="half" idx="2"/>
          </p:nvPr>
        </p:nvSpPr>
        <p:spPr bwMode="auto">
          <a:xfrm>
            <a:off x="457200" y="6251575"/>
            <a:ext cx="21336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charset="0"/>
              </a:defRPr>
            </a:lvl1pPr>
          </a:lstStyle>
          <a:p>
            <a:pPr>
              <a:defRPr/>
            </a:pPr>
            <a:endParaRPr lang="en-US"/>
          </a:p>
        </p:txBody>
      </p:sp>
      <p:sp>
        <p:nvSpPr>
          <p:cNvPr id="11267" name="Rectangle 3">
            <a:extLst>
              <a:ext uri="{FF2B5EF4-FFF2-40B4-BE49-F238E27FC236}">
                <a16:creationId xmlns:a16="http://schemas.microsoft.com/office/drawing/2014/main" id="{7EBEADC2-47D8-483F-B13D-AEA543CC6BB7}"/>
              </a:ext>
            </a:extLst>
          </p:cNvPr>
          <p:cNvSpPr>
            <a:spLocks noGrp="1" noChangeArrowheads="1"/>
          </p:cNvSpPr>
          <p:nvPr>
            <p:ph type="sldNum" sz="quarter" idx="4"/>
          </p:nvPr>
        </p:nvSpPr>
        <p:spPr bwMode="auto">
          <a:xfrm>
            <a:off x="6553200" y="6248400"/>
            <a:ext cx="21336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Arial" panose="020B0604020202020204" pitchFamily="34" charset="0"/>
              </a:defRPr>
            </a:lvl1pPr>
          </a:lstStyle>
          <a:p>
            <a:pPr>
              <a:defRPr/>
            </a:pPr>
            <a:fld id="{AA0C1AA0-182F-4859-853C-01C001601B53}" type="slidenum">
              <a:rPr lang="en-US" altLang="en-US"/>
              <a:pPr>
                <a:defRPr/>
              </a:pPr>
              <a:t>‹#›</a:t>
            </a:fld>
            <a:endParaRPr lang="en-US" altLang="en-US"/>
          </a:p>
        </p:txBody>
      </p:sp>
      <p:grpSp>
        <p:nvGrpSpPr>
          <p:cNvPr id="1028" name="Group 4">
            <a:extLst>
              <a:ext uri="{FF2B5EF4-FFF2-40B4-BE49-F238E27FC236}">
                <a16:creationId xmlns:a16="http://schemas.microsoft.com/office/drawing/2014/main" id="{6CE8696E-AEF5-4DC7-AFCA-582139997088}"/>
              </a:ext>
            </a:extLst>
          </p:cNvPr>
          <p:cNvGrpSpPr>
            <a:grpSpLocks/>
          </p:cNvGrpSpPr>
          <p:nvPr/>
        </p:nvGrpSpPr>
        <p:grpSpPr bwMode="auto">
          <a:xfrm>
            <a:off x="0" y="0"/>
            <a:ext cx="9140825" cy="6850063"/>
            <a:chOff x="0" y="0"/>
            <a:chExt cx="5758" cy="4315"/>
          </a:xfrm>
        </p:grpSpPr>
        <p:grpSp>
          <p:nvGrpSpPr>
            <p:cNvPr id="1032" name="Group 5">
              <a:extLst>
                <a:ext uri="{FF2B5EF4-FFF2-40B4-BE49-F238E27FC236}">
                  <a16:creationId xmlns:a16="http://schemas.microsoft.com/office/drawing/2014/main" id="{D7006504-1210-4D1A-880B-A1B8C36089BC}"/>
                </a:ext>
              </a:extLst>
            </p:cNvPr>
            <p:cNvGrpSpPr>
              <a:grpSpLocks/>
            </p:cNvGrpSpPr>
            <p:nvPr userDrawn="1"/>
          </p:nvGrpSpPr>
          <p:grpSpPr bwMode="auto">
            <a:xfrm>
              <a:off x="1728" y="2230"/>
              <a:ext cx="4027" cy="2085"/>
              <a:chOff x="1728" y="2230"/>
              <a:chExt cx="4027" cy="2085"/>
            </a:xfrm>
          </p:grpSpPr>
          <p:sp>
            <p:nvSpPr>
              <p:cNvPr id="11270" name="Freeform 6">
                <a:extLst>
                  <a:ext uri="{FF2B5EF4-FFF2-40B4-BE49-F238E27FC236}">
                    <a16:creationId xmlns:a16="http://schemas.microsoft.com/office/drawing/2014/main" id="{148AA832-130D-40C8-9300-2DD20EDE7DB8}"/>
                  </a:ext>
                </a:extLst>
              </p:cNvPr>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p:spPr>
            <p:txBody>
              <a:bodyPr/>
              <a:lstStyle/>
              <a:p>
                <a:pPr eaLnBrk="1" hangingPunct="1">
                  <a:defRPr/>
                </a:pPr>
                <a:endParaRPr lang="en-US">
                  <a:cs typeface="Arial" charset="0"/>
                </a:endParaRPr>
              </a:p>
            </p:txBody>
          </p:sp>
          <p:sp>
            <p:nvSpPr>
              <p:cNvPr id="11271" name="Freeform 7">
                <a:extLst>
                  <a:ext uri="{FF2B5EF4-FFF2-40B4-BE49-F238E27FC236}">
                    <a16:creationId xmlns:a16="http://schemas.microsoft.com/office/drawing/2014/main" id="{71F23063-744B-46EE-B0D6-F03A59E049AB}"/>
                  </a:ext>
                </a:extLst>
              </p:cNvPr>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p:spPr>
            <p:txBody>
              <a:bodyPr/>
              <a:lstStyle/>
              <a:p>
                <a:pPr eaLnBrk="1" hangingPunct="1">
                  <a:defRPr/>
                </a:pPr>
                <a:endParaRPr lang="en-US">
                  <a:cs typeface="Arial" charset="0"/>
                </a:endParaRPr>
              </a:p>
            </p:txBody>
          </p:sp>
          <p:sp>
            <p:nvSpPr>
              <p:cNvPr id="11272" name="Freeform 8">
                <a:extLst>
                  <a:ext uri="{FF2B5EF4-FFF2-40B4-BE49-F238E27FC236}">
                    <a16:creationId xmlns:a16="http://schemas.microsoft.com/office/drawing/2014/main" id="{8A3A98B1-5D6A-4343-987F-E0FFB3181674}"/>
                  </a:ext>
                </a:extLst>
              </p:cNvPr>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p:spPr>
            <p:txBody>
              <a:bodyPr/>
              <a:lstStyle/>
              <a:p>
                <a:pPr eaLnBrk="1" hangingPunct="1">
                  <a:defRPr/>
                </a:pPr>
                <a:endParaRPr lang="en-US">
                  <a:cs typeface="Arial" charset="0"/>
                </a:endParaRPr>
              </a:p>
            </p:txBody>
          </p:sp>
          <p:sp>
            <p:nvSpPr>
              <p:cNvPr id="1038" name="Freeform 9">
                <a:extLst>
                  <a:ext uri="{FF2B5EF4-FFF2-40B4-BE49-F238E27FC236}">
                    <a16:creationId xmlns:a16="http://schemas.microsoft.com/office/drawing/2014/main" id="{122B2377-00B3-404A-905E-773A1177F040}"/>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4" name="Freeform 10">
                <a:extLst>
                  <a:ext uri="{FF2B5EF4-FFF2-40B4-BE49-F238E27FC236}">
                    <a16:creationId xmlns:a16="http://schemas.microsoft.com/office/drawing/2014/main" id="{FB9FAD2C-9912-4BC8-9F46-3B86B78C540D}"/>
                  </a:ext>
                </a:extLst>
              </p:cNvPr>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p:spPr>
            <p:txBody>
              <a:bodyPr/>
              <a:lstStyle/>
              <a:p>
                <a:pPr eaLnBrk="1" hangingPunct="1">
                  <a:defRPr/>
                </a:pPr>
                <a:endParaRPr lang="en-US">
                  <a:cs typeface="Arial" charset="0"/>
                </a:endParaRPr>
              </a:p>
            </p:txBody>
          </p:sp>
        </p:grpSp>
        <p:sp>
          <p:nvSpPr>
            <p:cNvPr id="11275" name="Freeform 11">
              <a:extLst>
                <a:ext uri="{FF2B5EF4-FFF2-40B4-BE49-F238E27FC236}">
                  <a16:creationId xmlns:a16="http://schemas.microsoft.com/office/drawing/2014/main" id="{AB64272C-1221-4486-BAF8-DD91BC2D5FA3}"/>
                </a:ext>
              </a:extLst>
            </p:cNvPr>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p:spPr>
          <p:txBody>
            <a:bodyPr/>
            <a:lstStyle/>
            <a:p>
              <a:pPr eaLnBrk="1" hangingPunct="1">
                <a:defRPr/>
              </a:pPr>
              <a:endParaRPr lang="en-US">
                <a:cs typeface="Arial" charset="0"/>
              </a:endParaRPr>
            </a:p>
          </p:txBody>
        </p:sp>
        <p:sp>
          <p:nvSpPr>
            <p:cNvPr id="1034" name="Freeform 12">
              <a:extLst>
                <a:ext uri="{FF2B5EF4-FFF2-40B4-BE49-F238E27FC236}">
                  <a16:creationId xmlns:a16="http://schemas.microsoft.com/office/drawing/2014/main" id="{48DFD651-068B-4B80-9AC2-ECD28F467897}"/>
                </a:ext>
              </a:extLst>
            </p:cNvPr>
            <p:cNvSpPr>
              <a:spLocks/>
            </p:cNvSpPr>
            <p:nvPr/>
          </p:nvSpPr>
          <p:spPr bwMode="hidden">
            <a:xfrm>
              <a:off x="0" y="0"/>
              <a:ext cx="5758" cy="1776"/>
            </a:xfrm>
            <a:custGeom>
              <a:avLst/>
              <a:gdLst>
                <a:gd name="T0" fmla="*/ 0 w 5740"/>
                <a:gd name="T1" fmla="*/ 0 h 1906"/>
                <a:gd name="T2" fmla="*/ 0 w 5740"/>
                <a:gd name="T3" fmla="*/ 326 h 1906"/>
                <a:gd name="T4" fmla="*/ 6206 w 5740"/>
                <a:gd name="T5" fmla="*/ 326 h 1906"/>
                <a:gd name="T6" fmla="*/ 6206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1277" name="Rectangle 13">
            <a:extLst>
              <a:ext uri="{FF2B5EF4-FFF2-40B4-BE49-F238E27FC236}">
                <a16:creationId xmlns:a16="http://schemas.microsoft.com/office/drawing/2014/main" id="{D64868B4-8D68-40D9-A85C-BD8D23ABCB4E}"/>
              </a:ext>
            </a:extLst>
          </p:cNvPr>
          <p:cNvSpPr>
            <a:spLocks noGrp="1" noRot="1" noChangeArrowheads="1"/>
          </p:cNvSpPr>
          <p:nvPr>
            <p:ph type="title"/>
          </p:nvPr>
        </p:nvSpPr>
        <p:spPr bwMode="auto">
          <a:xfrm>
            <a:off x="457200" y="274638"/>
            <a:ext cx="8229600" cy="114300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278" name="Rectangle 14">
            <a:extLst>
              <a:ext uri="{FF2B5EF4-FFF2-40B4-BE49-F238E27FC236}">
                <a16:creationId xmlns:a16="http://schemas.microsoft.com/office/drawing/2014/main" id="{271D8464-E6D9-4C8D-B9A6-8AA98B480C55}"/>
              </a:ext>
            </a:extLst>
          </p:cNvPr>
          <p:cNvSpPr>
            <a:spLocks noGrp="1" noChangeArrowheads="1"/>
          </p:cNvSpPr>
          <p:nvPr>
            <p:ph type="ftr" sz="quarter" idx="3"/>
          </p:nvPr>
        </p:nvSpPr>
        <p:spPr bwMode="auto">
          <a:xfrm>
            <a:off x="3124200" y="6248400"/>
            <a:ext cx="28956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cs typeface="Arial" charset="0"/>
              </a:defRPr>
            </a:lvl1pPr>
          </a:lstStyle>
          <a:p>
            <a:pPr>
              <a:defRPr/>
            </a:pPr>
            <a:endParaRPr lang="en-US"/>
          </a:p>
        </p:txBody>
      </p:sp>
      <p:sp>
        <p:nvSpPr>
          <p:cNvPr id="11279" name="Rectangle 15">
            <a:extLst>
              <a:ext uri="{FF2B5EF4-FFF2-40B4-BE49-F238E27FC236}">
                <a16:creationId xmlns:a16="http://schemas.microsoft.com/office/drawing/2014/main" id="{6AA65F69-AF98-4964-9C85-7719CFBA5212}"/>
              </a:ext>
            </a:extLst>
          </p:cNvPr>
          <p:cNvSpPr>
            <a:spLocks noGrp="1" noChangeArrowheads="1"/>
          </p:cNvSpPr>
          <p:nvPr>
            <p:ph type="body" idx="1"/>
          </p:nvPr>
        </p:nvSpPr>
        <p:spPr bwMode="auto">
          <a:xfrm>
            <a:off x="457200" y="1600200"/>
            <a:ext cx="8229600" cy="4525963"/>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4010" r:id="rId1"/>
    <p:sldLayoutId id="2147483999" r:id="rId2"/>
    <p:sldLayoutId id="2147484000" r:id="rId3"/>
    <p:sldLayoutId id="2147484001" r:id="rId4"/>
    <p:sldLayoutId id="2147484002" r:id="rId5"/>
    <p:sldLayoutId id="2147484003" r:id="rId6"/>
    <p:sldLayoutId id="2147484004" r:id="rId7"/>
    <p:sldLayoutId id="2147484005" r:id="rId8"/>
    <p:sldLayoutId id="2147484006" r:id="rId9"/>
    <p:sldLayoutId id="2147484007" r:id="rId10"/>
    <p:sldLayoutId id="2147484008" r:id="rId11"/>
    <p:sldLayoutId id="2147484009" r:id="rId12"/>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facebook.com/lcctc" TargetMode="External"/><Relationship Id="rId2" Type="http://schemas.openxmlformats.org/officeDocument/2006/relationships/hyperlink" Target="http://www.lcctc.edu/" TargetMode="External"/><Relationship Id="rId1" Type="http://schemas.openxmlformats.org/officeDocument/2006/relationships/slideLayout" Target="../slideLayouts/slideLayout2.xml"/><Relationship Id="rId4" Type="http://schemas.openxmlformats.org/officeDocument/2006/relationships/hyperlink" Target="http://www.twitter.com/lcctc"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a:extLst>
              <a:ext uri="{FF2B5EF4-FFF2-40B4-BE49-F238E27FC236}">
                <a16:creationId xmlns:a16="http://schemas.microsoft.com/office/drawing/2014/main" id="{53A23EB8-0E67-476B-B705-7F674066E57E}"/>
              </a:ext>
            </a:extLst>
          </p:cNvPr>
          <p:cNvSpPr>
            <a:spLocks noGrp="1" noRot="1" noChangeArrowheads="1"/>
          </p:cNvSpPr>
          <p:nvPr>
            <p:ph type="ctrTitle"/>
          </p:nvPr>
        </p:nvSpPr>
        <p:spPr>
          <a:xfrm>
            <a:off x="685800" y="1524000"/>
            <a:ext cx="7772400" cy="1450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9600">
                <a:effectLst/>
              </a:rPr>
              <a:t>CTC</a:t>
            </a:r>
          </a:p>
        </p:txBody>
      </p:sp>
      <p:sp>
        <p:nvSpPr>
          <p:cNvPr id="4099" name="Rectangle 5">
            <a:extLst>
              <a:ext uri="{FF2B5EF4-FFF2-40B4-BE49-F238E27FC236}">
                <a16:creationId xmlns:a16="http://schemas.microsoft.com/office/drawing/2014/main" id="{E56FE98F-2E63-4A67-9E33-AF8B0C70B1C2}"/>
              </a:ext>
            </a:extLst>
          </p:cNvPr>
          <p:cNvSpPr>
            <a:spLocks noGrp="1" noChangeArrowheads="1"/>
          </p:cNvSpPr>
          <p:nvPr>
            <p:ph type="subTitle" idx="1"/>
          </p:nvPr>
        </p:nvSpPr>
        <p:spPr>
          <a:xfrm>
            <a:off x="1447800" y="2895600"/>
            <a:ext cx="6400800" cy="99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altLang="en-US" sz="6000">
                <a:effectLst/>
              </a:rPr>
              <a:t>Parent Orientation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B5C92C1A-A88C-49BB-9BD3-A6895BB9C8C9}"/>
              </a:ext>
            </a:extLst>
          </p:cNvPr>
          <p:cNvSpPr>
            <a:spLocks noGrp="1" noRot="1" noChangeArrowheads="1"/>
          </p:cNvSpPr>
          <p:nvPr>
            <p:ph type="title"/>
          </p:nvPr>
        </p:nvSpPr>
        <p:spPr/>
        <p:txBody>
          <a:bodyPr/>
          <a:lstStyle/>
          <a:p>
            <a:pPr eaLnBrk="1" hangingPunct="1">
              <a:defRPr/>
            </a:pPr>
            <a:r>
              <a:rPr lang="en-US" dirty="0"/>
              <a:t>CTC IMPORTANT DATES</a:t>
            </a:r>
          </a:p>
        </p:txBody>
      </p:sp>
      <p:sp>
        <p:nvSpPr>
          <p:cNvPr id="24579" name="Rectangle 3">
            <a:extLst>
              <a:ext uri="{FF2B5EF4-FFF2-40B4-BE49-F238E27FC236}">
                <a16:creationId xmlns:a16="http://schemas.microsoft.com/office/drawing/2014/main" id="{62DE5BE4-7ECA-4968-81AF-49B7FFD3B209}"/>
              </a:ext>
            </a:extLst>
          </p:cNvPr>
          <p:cNvSpPr>
            <a:spLocks noGrp="1" noChangeArrowheads="1"/>
          </p:cNvSpPr>
          <p:nvPr>
            <p:ph type="body" idx="1"/>
          </p:nvPr>
        </p:nvSpPr>
        <p:spPr>
          <a:xfrm>
            <a:off x="457200" y="1447800"/>
            <a:ext cx="8229600" cy="5410200"/>
          </a:xfrm>
        </p:spPr>
        <p:txBody>
          <a:bodyPr/>
          <a:lstStyle/>
          <a:p>
            <a:pPr marL="0" indent="0" eaLnBrk="1" hangingPunct="1">
              <a:buNone/>
              <a:defRPr/>
            </a:pPr>
            <a:endParaRPr lang="en-US" dirty="0"/>
          </a:p>
          <a:p>
            <a:pPr eaLnBrk="1" hangingPunct="1">
              <a:defRPr/>
            </a:pPr>
            <a:r>
              <a:rPr lang="en-US" dirty="0"/>
              <a:t>TBD - Certificate and Awards Ceremony</a:t>
            </a:r>
          </a:p>
          <a:p>
            <a:pPr eaLnBrk="1" hangingPunct="1">
              <a:defRPr/>
            </a:pPr>
            <a:r>
              <a:rPr lang="en-US" dirty="0"/>
              <a:t>Students are expected to be in attendance for all CTC school days.</a:t>
            </a:r>
          </a:p>
          <a:p>
            <a:pPr eaLnBrk="1" hangingPunct="1">
              <a:defRPr/>
            </a:pPr>
            <a:r>
              <a:rPr lang="en-US" dirty="0"/>
              <a:t>Transportation issues—contact sending school principal</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8306D13C-1BBA-494C-BED8-30232784E379}"/>
              </a:ext>
            </a:extLst>
          </p:cNvPr>
          <p:cNvSpPr>
            <a:spLocks noGrp="1" noRot="1" noChangeArrowheads="1"/>
          </p:cNvSpPr>
          <p:nvPr>
            <p:ph type="title"/>
          </p:nvPr>
        </p:nvSpPr>
        <p:spPr/>
        <p:txBody>
          <a:bodyPr/>
          <a:lstStyle/>
          <a:p>
            <a:pPr eaLnBrk="1" hangingPunct="1">
              <a:defRPr/>
            </a:pPr>
            <a:r>
              <a:rPr lang="en-US" dirty="0" err="1"/>
              <a:t>BlackBoard</a:t>
            </a:r>
            <a:r>
              <a:rPr lang="en-US" dirty="0"/>
              <a:t> Messages</a:t>
            </a:r>
          </a:p>
        </p:txBody>
      </p:sp>
      <p:sp>
        <p:nvSpPr>
          <p:cNvPr id="27651" name="Rectangle 3">
            <a:extLst>
              <a:ext uri="{FF2B5EF4-FFF2-40B4-BE49-F238E27FC236}">
                <a16:creationId xmlns:a16="http://schemas.microsoft.com/office/drawing/2014/main" id="{F631088A-57EB-41B6-BE45-E45DDC8FB0D1}"/>
              </a:ext>
            </a:extLst>
          </p:cNvPr>
          <p:cNvSpPr>
            <a:spLocks noGrp="1" noChangeArrowheads="1"/>
          </p:cNvSpPr>
          <p:nvPr>
            <p:ph type="body" idx="1"/>
          </p:nvPr>
        </p:nvSpPr>
        <p:spPr/>
        <p:txBody>
          <a:bodyPr/>
          <a:lstStyle/>
          <a:p>
            <a:pPr eaLnBrk="1" hangingPunct="1">
              <a:defRPr/>
            </a:pPr>
            <a:r>
              <a:rPr lang="en-US" dirty="0"/>
              <a:t>Automatic e-mail/call system – Do not opt out of calls</a:t>
            </a:r>
          </a:p>
          <a:p>
            <a:pPr lvl="1" eaLnBrk="1" hangingPunct="1">
              <a:defRPr/>
            </a:pPr>
            <a:r>
              <a:rPr lang="en-US" dirty="0"/>
              <a:t>Absences and </a:t>
            </a:r>
            <a:r>
              <a:rPr lang="en-US" dirty="0" err="1"/>
              <a:t>tardies</a:t>
            </a:r>
            <a:endParaRPr lang="en-US" dirty="0"/>
          </a:p>
          <a:p>
            <a:pPr lvl="1" eaLnBrk="1" hangingPunct="1">
              <a:defRPr/>
            </a:pPr>
            <a:r>
              <a:rPr lang="en-US" dirty="0"/>
              <a:t>School delays and closings</a:t>
            </a:r>
          </a:p>
          <a:p>
            <a:pPr lvl="1" eaLnBrk="1" hangingPunct="1">
              <a:defRPr/>
            </a:pPr>
            <a:r>
              <a:rPr lang="en-US" dirty="0"/>
              <a:t>Any other emergencies</a:t>
            </a:r>
          </a:p>
          <a:p>
            <a:pPr lvl="1" eaLnBrk="1" hangingPunct="1">
              <a:defRPr/>
            </a:pPr>
            <a:r>
              <a:rPr lang="en-US" dirty="0"/>
              <a:t>Customized messages</a:t>
            </a:r>
          </a:p>
          <a:p>
            <a:pPr lvl="2" eaLnBrk="1" hangingPunct="1">
              <a:defRPr/>
            </a:pPr>
            <a:r>
              <a:rPr lang="en-US" dirty="0"/>
              <a:t>NOCTI testing reminders</a:t>
            </a:r>
          </a:p>
          <a:p>
            <a:pPr lvl="1" eaLnBrk="1" hangingPunct="1">
              <a:defRPr/>
            </a:pPr>
            <a:endParaRPr lang="en-US" dirty="0"/>
          </a:p>
          <a:p>
            <a:pPr eaLnBrk="1" hangingPunct="1">
              <a:defRPr/>
            </a:pP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ED32BE28-CFFF-44ED-B11D-A381E9BD2A23}"/>
              </a:ext>
            </a:extLst>
          </p:cNvPr>
          <p:cNvSpPr>
            <a:spLocks noGrp="1" noRot="1" noChangeArrowheads="1"/>
          </p:cNvSpPr>
          <p:nvPr>
            <p:ph type="title"/>
          </p:nvPr>
        </p:nvSpPr>
        <p:spPr/>
        <p:txBody>
          <a:bodyPr/>
          <a:lstStyle/>
          <a:p>
            <a:pPr eaLnBrk="1" hangingPunct="1">
              <a:defRPr/>
            </a:pPr>
            <a:r>
              <a:rPr lang="en-US" sz="4000" dirty="0"/>
              <a:t>Counseling Services</a:t>
            </a:r>
          </a:p>
        </p:txBody>
      </p:sp>
      <p:sp>
        <p:nvSpPr>
          <p:cNvPr id="31747" name="Rectangle 3">
            <a:extLst>
              <a:ext uri="{FF2B5EF4-FFF2-40B4-BE49-F238E27FC236}">
                <a16:creationId xmlns:a16="http://schemas.microsoft.com/office/drawing/2014/main" id="{6B58287E-33BC-49AB-B6CB-0C50FFD62B8F}"/>
              </a:ext>
            </a:extLst>
          </p:cNvPr>
          <p:cNvSpPr>
            <a:spLocks noGrp="1" noChangeArrowheads="1"/>
          </p:cNvSpPr>
          <p:nvPr>
            <p:ph type="body" idx="1"/>
          </p:nvPr>
        </p:nvSpPr>
        <p:spPr/>
        <p:txBody>
          <a:bodyPr/>
          <a:lstStyle/>
          <a:p>
            <a:pPr eaLnBrk="1" hangingPunct="1">
              <a:lnSpc>
                <a:spcPct val="80000"/>
              </a:lnSpc>
              <a:defRPr/>
            </a:pPr>
            <a:r>
              <a:rPr lang="en-US" sz="2800" dirty="0"/>
              <a:t>School Counselors: </a:t>
            </a:r>
          </a:p>
          <a:p>
            <a:pPr lvl="1" eaLnBrk="1" hangingPunct="1">
              <a:lnSpc>
                <a:spcPct val="80000"/>
              </a:lnSpc>
              <a:defRPr/>
            </a:pPr>
            <a:r>
              <a:rPr lang="en-US" sz="2400" dirty="0"/>
              <a:t>Mrs. Flowers</a:t>
            </a:r>
          </a:p>
          <a:p>
            <a:pPr lvl="2" eaLnBrk="1" hangingPunct="1">
              <a:lnSpc>
                <a:spcPct val="80000"/>
              </a:lnSpc>
              <a:defRPr/>
            </a:pPr>
            <a:r>
              <a:rPr lang="en-US" sz="2000" dirty="0"/>
              <a:t>Cedar Crest</a:t>
            </a:r>
          </a:p>
          <a:p>
            <a:pPr lvl="2" eaLnBrk="1" hangingPunct="1">
              <a:lnSpc>
                <a:spcPct val="80000"/>
              </a:lnSpc>
              <a:defRPr/>
            </a:pPr>
            <a:r>
              <a:rPr lang="en-US" sz="2000" dirty="0"/>
              <a:t>ELCO</a:t>
            </a:r>
          </a:p>
          <a:p>
            <a:pPr lvl="2" eaLnBrk="1" hangingPunct="1">
              <a:lnSpc>
                <a:spcPct val="80000"/>
              </a:lnSpc>
              <a:defRPr/>
            </a:pPr>
            <a:r>
              <a:rPr lang="en-US" sz="2000" dirty="0"/>
              <a:t>Palmyra</a:t>
            </a:r>
          </a:p>
          <a:p>
            <a:pPr lvl="2" eaLnBrk="1" hangingPunct="1">
              <a:lnSpc>
                <a:spcPct val="80000"/>
              </a:lnSpc>
              <a:defRPr/>
            </a:pPr>
            <a:r>
              <a:rPr lang="en-US" sz="2000" dirty="0"/>
              <a:t>All non-public and out of county schools</a:t>
            </a:r>
          </a:p>
          <a:p>
            <a:pPr lvl="1" eaLnBrk="1" hangingPunct="1">
              <a:lnSpc>
                <a:spcPct val="80000"/>
              </a:lnSpc>
              <a:defRPr/>
            </a:pPr>
            <a:r>
              <a:rPr lang="en-US" sz="2400" dirty="0"/>
              <a:t>Mrs. Yingst</a:t>
            </a:r>
          </a:p>
          <a:p>
            <a:pPr lvl="2" eaLnBrk="1" hangingPunct="1">
              <a:lnSpc>
                <a:spcPct val="80000"/>
              </a:lnSpc>
              <a:defRPr/>
            </a:pPr>
            <a:r>
              <a:rPr lang="en-US" sz="2000" dirty="0"/>
              <a:t>Annville-Cleona</a:t>
            </a:r>
          </a:p>
          <a:p>
            <a:pPr lvl="2" eaLnBrk="1" hangingPunct="1">
              <a:lnSpc>
                <a:spcPct val="80000"/>
              </a:lnSpc>
              <a:defRPr/>
            </a:pPr>
            <a:r>
              <a:rPr lang="en-US" sz="2000" dirty="0"/>
              <a:t>Lebanon</a:t>
            </a:r>
          </a:p>
          <a:p>
            <a:pPr lvl="2" eaLnBrk="1" hangingPunct="1">
              <a:lnSpc>
                <a:spcPct val="80000"/>
              </a:lnSpc>
              <a:defRPr/>
            </a:pPr>
            <a:r>
              <a:rPr lang="en-US" sz="2000" dirty="0"/>
              <a:t>Northern Lebanon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5F8F8388-868C-4FFE-AE54-A61136DEC2E2}"/>
              </a:ext>
            </a:extLst>
          </p:cNvPr>
          <p:cNvSpPr>
            <a:spLocks noGrp="1" noRot="1" noChangeArrowheads="1"/>
          </p:cNvSpPr>
          <p:nvPr>
            <p:ph type="title"/>
          </p:nvPr>
        </p:nvSpPr>
        <p:spPr/>
        <p:txBody>
          <a:bodyPr/>
          <a:lstStyle/>
          <a:p>
            <a:pPr eaLnBrk="1" hangingPunct="1">
              <a:defRPr/>
            </a:pPr>
            <a:r>
              <a:rPr lang="en-US" sz="4000" dirty="0"/>
              <a:t>Counseling Services</a:t>
            </a:r>
          </a:p>
        </p:txBody>
      </p:sp>
      <p:sp>
        <p:nvSpPr>
          <p:cNvPr id="31747" name="Rectangle 3">
            <a:extLst>
              <a:ext uri="{FF2B5EF4-FFF2-40B4-BE49-F238E27FC236}">
                <a16:creationId xmlns:a16="http://schemas.microsoft.com/office/drawing/2014/main" id="{BEAD748D-7D59-47A0-9B00-3340A3A5454B}"/>
              </a:ext>
            </a:extLst>
          </p:cNvPr>
          <p:cNvSpPr>
            <a:spLocks noGrp="1" noChangeArrowheads="1"/>
          </p:cNvSpPr>
          <p:nvPr>
            <p:ph type="body" idx="1"/>
          </p:nvPr>
        </p:nvSpPr>
        <p:spPr/>
        <p:txBody>
          <a:bodyPr/>
          <a:lstStyle/>
          <a:p>
            <a:pPr eaLnBrk="1" hangingPunct="1">
              <a:lnSpc>
                <a:spcPct val="80000"/>
              </a:lnSpc>
              <a:defRPr/>
            </a:pPr>
            <a:r>
              <a:rPr lang="en-US" sz="2800" dirty="0"/>
              <a:t>Services</a:t>
            </a:r>
          </a:p>
          <a:p>
            <a:pPr lvl="1" eaLnBrk="1" hangingPunct="1">
              <a:lnSpc>
                <a:spcPct val="80000"/>
              </a:lnSpc>
              <a:defRPr/>
            </a:pPr>
            <a:r>
              <a:rPr lang="en-US" sz="2400" dirty="0"/>
              <a:t>Personal/Peer Issues</a:t>
            </a:r>
          </a:p>
          <a:p>
            <a:pPr lvl="1" eaLnBrk="1" hangingPunct="1">
              <a:lnSpc>
                <a:spcPct val="80000"/>
              </a:lnSpc>
              <a:defRPr/>
            </a:pPr>
            <a:r>
              <a:rPr lang="en-US" sz="2400" dirty="0"/>
              <a:t>Attendance Issues</a:t>
            </a:r>
          </a:p>
          <a:p>
            <a:pPr lvl="1" eaLnBrk="1" hangingPunct="1">
              <a:lnSpc>
                <a:spcPct val="80000"/>
              </a:lnSpc>
              <a:defRPr/>
            </a:pPr>
            <a:r>
              <a:rPr lang="en-US" sz="2400" dirty="0"/>
              <a:t>Post Secondary Planning</a:t>
            </a:r>
          </a:p>
          <a:p>
            <a:pPr lvl="1" eaLnBrk="1" hangingPunct="1">
              <a:lnSpc>
                <a:spcPct val="80000"/>
              </a:lnSpc>
              <a:defRPr/>
            </a:pPr>
            <a:r>
              <a:rPr lang="en-US" sz="2400" dirty="0"/>
              <a:t>Career Counseling</a:t>
            </a:r>
          </a:p>
          <a:p>
            <a:pPr lvl="1" eaLnBrk="1" hangingPunct="1">
              <a:lnSpc>
                <a:spcPct val="80000"/>
              </a:lnSpc>
              <a:defRPr/>
            </a:pPr>
            <a:r>
              <a:rPr lang="en-US" sz="2400" dirty="0"/>
              <a:t>Scholarships</a:t>
            </a:r>
          </a:p>
          <a:p>
            <a:pPr marL="0" indent="0" eaLnBrk="1" hangingPunct="1">
              <a:lnSpc>
                <a:spcPct val="80000"/>
              </a:lnSpc>
              <a:buFont typeface="Wingdings" panose="05000000000000000000" pitchFamily="2" charset="2"/>
              <a:buNone/>
              <a:defRPr/>
            </a:pPr>
            <a:endParaRPr lang="en-US" sz="2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5ABA2DCE-C666-4AC4-ADDE-3C49F770CE68}"/>
              </a:ext>
            </a:extLst>
          </p:cNvPr>
          <p:cNvSpPr>
            <a:spLocks noGrp="1" noRot="1" noChangeArrowheads="1"/>
          </p:cNvSpPr>
          <p:nvPr>
            <p:ph type="title"/>
          </p:nvPr>
        </p:nvSpPr>
        <p:spPr/>
        <p:txBody>
          <a:bodyPr/>
          <a:lstStyle/>
          <a:p>
            <a:pPr eaLnBrk="1" hangingPunct="1">
              <a:defRPr/>
            </a:pPr>
            <a:r>
              <a:rPr lang="en-US" sz="4000"/>
              <a:t>National Technical Honor Society</a:t>
            </a:r>
          </a:p>
        </p:txBody>
      </p:sp>
      <p:sp>
        <p:nvSpPr>
          <p:cNvPr id="33795" name="Rectangle 3">
            <a:extLst>
              <a:ext uri="{FF2B5EF4-FFF2-40B4-BE49-F238E27FC236}">
                <a16:creationId xmlns:a16="http://schemas.microsoft.com/office/drawing/2014/main" id="{0E39F439-FFBF-4012-BD76-5E5A0F3F9800}"/>
              </a:ext>
            </a:extLst>
          </p:cNvPr>
          <p:cNvSpPr>
            <a:spLocks noGrp="1" noChangeArrowheads="1"/>
          </p:cNvSpPr>
          <p:nvPr>
            <p:ph type="body" idx="1"/>
          </p:nvPr>
        </p:nvSpPr>
        <p:spPr/>
        <p:txBody>
          <a:bodyPr/>
          <a:lstStyle/>
          <a:p>
            <a:pPr eaLnBrk="1" hangingPunct="1">
              <a:defRPr/>
            </a:pPr>
            <a:r>
              <a:rPr lang="en-US" dirty="0"/>
              <a:t>Criteria </a:t>
            </a:r>
          </a:p>
          <a:p>
            <a:pPr lvl="1" eaLnBrk="1" hangingPunct="1">
              <a:defRPr/>
            </a:pPr>
            <a:r>
              <a:rPr lang="en-US" dirty="0"/>
              <a:t>Outlined in Student Handbook</a:t>
            </a:r>
          </a:p>
          <a:p>
            <a:pPr eaLnBrk="1" hangingPunct="1">
              <a:defRPr/>
            </a:pPr>
            <a:r>
              <a:rPr lang="en-US" dirty="0"/>
              <a:t>Benefits</a:t>
            </a:r>
          </a:p>
          <a:p>
            <a:pPr lvl="1" eaLnBrk="1" hangingPunct="1">
              <a:defRPr/>
            </a:pPr>
            <a:r>
              <a:rPr lang="en-US" dirty="0"/>
              <a:t>Scholarship Opportunities</a:t>
            </a:r>
          </a:p>
          <a:p>
            <a:pPr lvl="1" eaLnBrk="1" hangingPunct="1">
              <a:defRPr/>
            </a:pPr>
            <a:r>
              <a:rPr lang="en-US" dirty="0"/>
              <a:t>Leadership</a:t>
            </a:r>
          </a:p>
          <a:p>
            <a:pPr lvl="1" eaLnBrk="1" hangingPunct="1">
              <a:defRPr/>
            </a:pPr>
            <a:r>
              <a:rPr lang="en-US" dirty="0"/>
              <a:t>Honor Student Achievement</a:t>
            </a:r>
          </a:p>
          <a:p>
            <a:pPr lvl="1" eaLnBrk="1" hangingPunct="1">
              <a:defRPr/>
            </a:pPr>
            <a:r>
              <a:rPr lang="en-US" dirty="0"/>
              <a:t>Promote Educational Excellence</a:t>
            </a:r>
          </a:p>
          <a:p>
            <a:pPr lvl="1" eaLnBrk="1" hangingPunct="1">
              <a:defRPr/>
            </a:pPr>
            <a:r>
              <a:rPr lang="en-US" dirty="0"/>
              <a:t>Enhance Career Opportunities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F65E7-4176-43BA-8B1C-D3874A6172DD}"/>
              </a:ext>
            </a:extLst>
          </p:cNvPr>
          <p:cNvSpPr>
            <a:spLocks noGrp="1"/>
          </p:cNvSpPr>
          <p:nvPr>
            <p:ph type="title"/>
          </p:nvPr>
        </p:nvSpPr>
        <p:spPr/>
        <p:txBody>
          <a:bodyPr/>
          <a:lstStyle/>
          <a:p>
            <a:pPr>
              <a:defRPr/>
            </a:pPr>
            <a:r>
              <a:rPr lang="en-US" dirty="0"/>
              <a:t>Safe2Say Something</a:t>
            </a:r>
          </a:p>
        </p:txBody>
      </p:sp>
      <p:sp>
        <p:nvSpPr>
          <p:cNvPr id="3" name="Content Placeholder 2">
            <a:extLst>
              <a:ext uri="{FF2B5EF4-FFF2-40B4-BE49-F238E27FC236}">
                <a16:creationId xmlns:a16="http://schemas.microsoft.com/office/drawing/2014/main" id="{1E82600A-68E4-4D4C-98ED-7087CD419E09}"/>
              </a:ext>
            </a:extLst>
          </p:cNvPr>
          <p:cNvSpPr>
            <a:spLocks noGrp="1"/>
          </p:cNvSpPr>
          <p:nvPr>
            <p:ph idx="1"/>
          </p:nvPr>
        </p:nvSpPr>
        <p:spPr>
          <a:xfrm>
            <a:off x="457200" y="1295400"/>
            <a:ext cx="8229600" cy="5410200"/>
          </a:xfrm>
        </p:spPr>
        <p:txBody>
          <a:bodyPr/>
          <a:lstStyle/>
          <a:p>
            <a:pPr>
              <a:defRPr/>
            </a:pPr>
            <a:r>
              <a:rPr lang="en-US" dirty="0"/>
              <a:t>Statewide anonymous reporting system implemented in January.</a:t>
            </a:r>
          </a:p>
          <a:p>
            <a:pPr>
              <a:defRPr/>
            </a:pPr>
            <a:r>
              <a:rPr lang="en-US" dirty="0"/>
              <a:t>Provides students with a way to “say something” if they are concerned about another student in school.</a:t>
            </a:r>
          </a:p>
          <a:p>
            <a:pPr>
              <a:defRPr/>
            </a:pPr>
            <a:r>
              <a:rPr lang="en-US" dirty="0"/>
              <a:t>24/7/365</a:t>
            </a:r>
          </a:p>
          <a:p>
            <a:pPr>
              <a:defRPr/>
            </a:pPr>
            <a:r>
              <a:rPr lang="en-US" dirty="0"/>
              <a:t>Tips can be made through the app, website, or by telephone</a:t>
            </a:r>
          </a:p>
          <a:p>
            <a:pPr>
              <a:defRPr/>
            </a:pPr>
            <a:r>
              <a:rPr lang="en-US" dirty="0"/>
              <a:t>Tips are triaged by a Crisis Center and sent to Law Enforcement or the school to act upon.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E3424-473D-4B0B-AA82-85EA8016E122}"/>
              </a:ext>
            </a:extLst>
          </p:cNvPr>
          <p:cNvSpPr>
            <a:spLocks noGrp="1"/>
          </p:cNvSpPr>
          <p:nvPr>
            <p:ph type="title"/>
          </p:nvPr>
        </p:nvSpPr>
        <p:spPr/>
        <p:txBody>
          <a:bodyPr/>
          <a:lstStyle/>
          <a:p>
            <a:pPr eaLnBrk="1" hangingPunct="1">
              <a:defRPr/>
            </a:pPr>
            <a:r>
              <a:rPr lang="en-US" dirty="0"/>
              <a:t>CTSO</a:t>
            </a:r>
          </a:p>
        </p:txBody>
      </p:sp>
      <p:sp>
        <p:nvSpPr>
          <p:cNvPr id="3" name="Content Placeholder 2">
            <a:extLst>
              <a:ext uri="{FF2B5EF4-FFF2-40B4-BE49-F238E27FC236}">
                <a16:creationId xmlns:a16="http://schemas.microsoft.com/office/drawing/2014/main" id="{1CCA8D03-C85E-40AA-ACFA-529B73D12B8F}"/>
              </a:ext>
            </a:extLst>
          </p:cNvPr>
          <p:cNvSpPr>
            <a:spLocks noGrp="1"/>
          </p:cNvSpPr>
          <p:nvPr>
            <p:ph idx="1"/>
          </p:nvPr>
        </p:nvSpPr>
        <p:spPr/>
        <p:txBody>
          <a:bodyPr>
            <a:normAutofit/>
          </a:bodyPr>
          <a:lstStyle/>
          <a:p>
            <a:pPr eaLnBrk="1" hangingPunct="1">
              <a:lnSpc>
                <a:spcPct val="90000"/>
              </a:lnSpc>
              <a:defRPr/>
            </a:pPr>
            <a:r>
              <a:rPr lang="en-US"/>
              <a:t>Pennsylvania coordinates eight student organizations that provide career awareness, leadership, motivation, and recognition for career related skills. The career and technical student organizations (CTSOs) are an extension of the classroom instructional program by integrating academics and career and technical skills into real work experiences.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39337F62-26B7-4B28-955E-1AFFD7A9A9F0}"/>
              </a:ext>
            </a:extLst>
          </p:cNvPr>
          <p:cNvSpPr>
            <a:spLocks noGrp="1" noRot="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ffectLst/>
              </a:rPr>
              <a:t>CTSOs at the CTC</a:t>
            </a:r>
          </a:p>
        </p:txBody>
      </p:sp>
      <p:sp>
        <p:nvSpPr>
          <p:cNvPr id="16387" name="Rectangle 3">
            <a:extLst>
              <a:ext uri="{FF2B5EF4-FFF2-40B4-BE49-F238E27FC236}">
                <a16:creationId xmlns:a16="http://schemas.microsoft.com/office/drawing/2014/main" id="{81A06424-8F4C-4614-A1A1-D2B672B0BE8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altLang="en-US" b="1">
                <a:effectLst/>
              </a:rPr>
              <a:t>SkillsUSA</a:t>
            </a:r>
            <a:r>
              <a:rPr lang="en-US" altLang="en-US">
                <a:effectLst/>
              </a:rPr>
              <a:t> – Vocational Industrial Clubs of America</a:t>
            </a:r>
          </a:p>
          <a:p>
            <a:pPr>
              <a:lnSpc>
                <a:spcPct val="90000"/>
              </a:lnSpc>
            </a:pPr>
            <a:r>
              <a:rPr lang="en-US" altLang="en-US" b="1">
                <a:effectLst/>
              </a:rPr>
              <a:t>HOSA</a:t>
            </a:r>
            <a:r>
              <a:rPr lang="en-US" altLang="en-US">
                <a:effectLst/>
              </a:rPr>
              <a:t> – Health Occupations Students of America</a:t>
            </a:r>
          </a:p>
          <a:p>
            <a:pPr>
              <a:lnSpc>
                <a:spcPct val="90000"/>
              </a:lnSpc>
            </a:pPr>
            <a:r>
              <a:rPr lang="en-US" altLang="en-US" b="1">
                <a:effectLst/>
              </a:rPr>
              <a:t>LCBA Student Chapter</a:t>
            </a:r>
            <a:r>
              <a:rPr lang="en-US" altLang="en-US">
                <a:effectLst/>
              </a:rPr>
              <a:t> – Lebanon County/PA Builders Association Youth Organization</a:t>
            </a:r>
          </a:p>
          <a:p>
            <a:pPr>
              <a:lnSpc>
                <a:spcPct val="90000"/>
              </a:lnSpc>
            </a:pPr>
            <a:endParaRPr lang="en-US" altLang="en-US">
              <a:effectLs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96FC0-E155-45C4-8D8F-5E42E1C96644}"/>
              </a:ext>
            </a:extLst>
          </p:cNvPr>
          <p:cNvSpPr>
            <a:spLocks noGrp="1"/>
          </p:cNvSpPr>
          <p:nvPr>
            <p:ph type="title"/>
          </p:nvPr>
        </p:nvSpPr>
        <p:spPr/>
        <p:txBody>
          <a:bodyPr/>
          <a:lstStyle/>
          <a:p>
            <a:pPr>
              <a:defRPr/>
            </a:pPr>
            <a:r>
              <a:rPr lang="en-US" dirty="0"/>
              <a:t>Social Media &amp; the CTC</a:t>
            </a:r>
          </a:p>
        </p:txBody>
      </p:sp>
      <p:sp>
        <p:nvSpPr>
          <p:cNvPr id="3" name="Content Placeholder 2">
            <a:extLst>
              <a:ext uri="{FF2B5EF4-FFF2-40B4-BE49-F238E27FC236}">
                <a16:creationId xmlns:a16="http://schemas.microsoft.com/office/drawing/2014/main" id="{DD4C0B63-139C-4035-BA62-4DCBDC2F2569}"/>
              </a:ext>
            </a:extLst>
          </p:cNvPr>
          <p:cNvSpPr>
            <a:spLocks noGrp="1"/>
          </p:cNvSpPr>
          <p:nvPr>
            <p:ph idx="1"/>
          </p:nvPr>
        </p:nvSpPr>
        <p:spPr>
          <a:xfrm>
            <a:off x="457200" y="1752600"/>
            <a:ext cx="8229600" cy="4191000"/>
          </a:xfrm>
        </p:spPr>
        <p:txBody>
          <a:bodyPr/>
          <a:lstStyle/>
          <a:p>
            <a:pPr>
              <a:defRPr/>
            </a:pPr>
            <a:r>
              <a:rPr lang="en-US" dirty="0"/>
              <a:t>Yes, we’re online!</a:t>
            </a:r>
          </a:p>
          <a:p>
            <a:pPr lvl="1">
              <a:defRPr/>
            </a:pPr>
            <a:r>
              <a:rPr lang="en-US" dirty="0"/>
              <a:t>Website: </a:t>
            </a:r>
            <a:r>
              <a:rPr lang="en-US" dirty="0">
                <a:hlinkClick r:id="rId2"/>
              </a:rPr>
              <a:t>www.lcctc.edu</a:t>
            </a:r>
            <a:endParaRPr lang="en-US" dirty="0"/>
          </a:p>
          <a:p>
            <a:pPr lvl="1">
              <a:defRPr/>
            </a:pPr>
            <a:r>
              <a:rPr lang="en-US" dirty="0" err="1"/>
              <a:t>Facebook</a:t>
            </a:r>
            <a:r>
              <a:rPr lang="en-US" dirty="0"/>
              <a:t>: </a:t>
            </a:r>
            <a:r>
              <a:rPr lang="en-US" dirty="0">
                <a:hlinkClick r:id="rId3"/>
              </a:rPr>
              <a:t>www.facebook.com/lcctc</a:t>
            </a:r>
            <a:endParaRPr lang="en-US" dirty="0"/>
          </a:p>
          <a:p>
            <a:pPr lvl="1">
              <a:defRPr/>
            </a:pPr>
            <a:r>
              <a:rPr lang="en-US" dirty="0"/>
              <a:t>Twitter: </a:t>
            </a:r>
            <a:r>
              <a:rPr lang="en-US" dirty="0">
                <a:hlinkClick r:id="rId4"/>
              </a:rPr>
              <a:t>www.twitter.com/lcctc</a:t>
            </a:r>
            <a:endParaRPr lang="en-US" dirty="0"/>
          </a:p>
          <a:p>
            <a:pPr lvl="1">
              <a:defRPr/>
            </a:pPr>
            <a:endParaRPr lang="en-US" dirty="0"/>
          </a:p>
          <a:p>
            <a:pPr>
              <a:buClr>
                <a:srgbClr val="FFCC00"/>
              </a:buClr>
              <a:defRPr/>
            </a:pPr>
            <a:r>
              <a:rPr lang="en-US" dirty="0">
                <a:solidFill>
                  <a:srgbClr val="FFFFFF"/>
                </a:solidFill>
              </a:rPr>
              <a:t>Photo Release Form</a:t>
            </a:r>
          </a:p>
          <a:p>
            <a:pPr lvl="1">
              <a:defRPr/>
            </a:pP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10EBF-7EBC-45F3-A88C-7E71A6EB9871}"/>
              </a:ext>
            </a:extLst>
          </p:cNvPr>
          <p:cNvSpPr>
            <a:spLocks noGrp="1"/>
          </p:cNvSpPr>
          <p:nvPr>
            <p:ph type="title"/>
          </p:nvPr>
        </p:nvSpPr>
        <p:spPr/>
        <p:txBody>
          <a:bodyPr/>
          <a:lstStyle/>
          <a:p>
            <a:pPr>
              <a:defRPr/>
            </a:pPr>
            <a:r>
              <a:rPr lang="en-US" dirty="0"/>
              <a:t>Spirit Wear</a:t>
            </a:r>
          </a:p>
        </p:txBody>
      </p:sp>
      <p:pic>
        <p:nvPicPr>
          <p:cNvPr id="18435" name="Content Placeholder 3">
            <a:extLst>
              <a:ext uri="{FF2B5EF4-FFF2-40B4-BE49-F238E27FC236}">
                <a16:creationId xmlns:a16="http://schemas.microsoft.com/office/drawing/2014/main" id="{BB446B4F-4206-465E-B86E-A6FD24C41F9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54163" y="1600200"/>
            <a:ext cx="6035675" cy="4525963"/>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a:extLst>
              <a:ext uri="{FF2B5EF4-FFF2-40B4-BE49-F238E27FC236}">
                <a16:creationId xmlns:a16="http://schemas.microsoft.com/office/drawing/2014/main" id="{A12A727E-B556-46C2-BDE0-CD27CC585408}"/>
              </a:ext>
            </a:extLst>
          </p:cNvPr>
          <p:cNvSpPr>
            <a:spLocks noGrp="1" noRot="1" noChangeArrowheads="1"/>
          </p:cNvSpPr>
          <p:nvPr>
            <p:ph type="title"/>
          </p:nvPr>
        </p:nvSpPr>
        <p:spPr/>
        <p:txBody>
          <a:bodyPr/>
          <a:lstStyle/>
          <a:p>
            <a:pPr eaLnBrk="1" hangingPunct="1">
              <a:defRPr/>
            </a:pPr>
            <a:r>
              <a:rPr lang="en-US"/>
              <a:t>HOURS OF OPERATION</a:t>
            </a:r>
          </a:p>
        </p:txBody>
      </p:sp>
      <p:sp>
        <p:nvSpPr>
          <p:cNvPr id="2053" name="Rectangle 5">
            <a:extLst>
              <a:ext uri="{FF2B5EF4-FFF2-40B4-BE49-F238E27FC236}">
                <a16:creationId xmlns:a16="http://schemas.microsoft.com/office/drawing/2014/main" id="{4CB700AE-34E3-4C9E-BD31-3806D4CD220B}"/>
              </a:ext>
            </a:extLst>
          </p:cNvPr>
          <p:cNvSpPr>
            <a:spLocks noGrp="1" noChangeArrowheads="1"/>
          </p:cNvSpPr>
          <p:nvPr>
            <p:ph type="body" idx="1"/>
          </p:nvPr>
        </p:nvSpPr>
        <p:spPr/>
        <p:txBody>
          <a:bodyPr/>
          <a:lstStyle/>
          <a:p>
            <a:pPr eaLnBrk="1" hangingPunct="1">
              <a:defRPr/>
            </a:pPr>
            <a:endParaRPr lang="en-US" dirty="0"/>
          </a:p>
          <a:p>
            <a:pPr eaLnBrk="1" hangingPunct="1">
              <a:defRPr/>
            </a:pPr>
            <a:r>
              <a:rPr lang="en-US" dirty="0"/>
              <a:t>7 a.m. – 3 p.m.</a:t>
            </a:r>
          </a:p>
          <a:p>
            <a:pPr eaLnBrk="1" hangingPunct="1">
              <a:defRPr/>
            </a:pPr>
            <a:r>
              <a:rPr lang="en-US" dirty="0"/>
              <a:t>Doors open for students at 7:45 a.m.</a:t>
            </a:r>
          </a:p>
          <a:p>
            <a:pPr eaLnBrk="1" hangingPunct="1">
              <a:defRPr/>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0359B-5B03-4E89-82CF-497B0B2F4591}"/>
              </a:ext>
            </a:extLst>
          </p:cNvPr>
          <p:cNvSpPr>
            <a:spLocks noGrp="1"/>
          </p:cNvSpPr>
          <p:nvPr>
            <p:ph type="title"/>
          </p:nvPr>
        </p:nvSpPr>
        <p:spPr/>
        <p:txBody>
          <a:bodyPr/>
          <a:lstStyle/>
          <a:p>
            <a:pPr>
              <a:defRPr/>
            </a:pPr>
            <a:r>
              <a:rPr lang="en-US" sz="4200" dirty="0"/>
              <a:t>Giant A+ School Rewards Program</a:t>
            </a:r>
          </a:p>
        </p:txBody>
      </p:sp>
      <p:pic>
        <p:nvPicPr>
          <p:cNvPr id="19459" name="Picture 3">
            <a:extLst>
              <a:ext uri="{FF2B5EF4-FFF2-40B4-BE49-F238E27FC236}">
                <a16:creationId xmlns:a16="http://schemas.microsoft.com/office/drawing/2014/main" id="{CDB62B11-775E-4E3B-8E1F-57C32A3C7EC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54163" y="1600200"/>
            <a:ext cx="6035675" cy="4525963"/>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DA12BCFC-1434-44F3-9093-5409EE1CED3D}"/>
              </a:ext>
            </a:extLst>
          </p:cNvPr>
          <p:cNvSpPr>
            <a:spLocks noGrp="1" noRot="1" noChangeArrowheads="1"/>
          </p:cNvSpPr>
          <p:nvPr>
            <p:ph type="title" idx="4294967295"/>
          </p:nvPr>
        </p:nvSpPr>
        <p:spPr>
          <a:xfrm>
            <a:off x="457200" y="152400"/>
            <a:ext cx="8229600" cy="1143000"/>
          </a:xfrm>
        </p:spPr>
        <p:txBody>
          <a:bodyPr/>
          <a:lstStyle/>
          <a:p>
            <a:pPr eaLnBrk="1" hangingPunct="1">
              <a:defRPr/>
            </a:pPr>
            <a:r>
              <a:rPr lang="en-US" dirty="0"/>
              <a:t>DAILY SCHEDULE</a:t>
            </a:r>
            <a:br>
              <a:rPr lang="en-US" dirty="0"/>
            </a:br>
            <a:r>
              <a:rPr lang="en-US" sz="3600" dirty="0"/>
              <a:t>Half Day Programs</a:t>
            </a:r>
          </a:p>
        </p:txBody>
      </p:sp>
      <p:sp>
        <p:nvSpPr>
          <p:cNvPr id="15363" name="Rectangle 3">
            <a:extLst>
              <a:ext uri="{FF2B5EF4-FFF2-40B4-BE49-F238E27FC236}">
                <a16:creationId xmlns:a16="http://schemas.microsoft.com/office/drawing/2014/main" id="{C0229C83-FC1F-4CF7-885F-3E492782E5FD}"/>
              </a:ext>
            </a:extLst>
          </p:cNvPr>
          <p:cNvSpPr>
            <a:spLocks noGrp="1" noChangeArrowheads="1"/>
          </p:cNvSpPr>
          <p:nvPr>
            <p:ph type="body" idx="4294967295"/>
          </p:nvPr>
        </p:nvSpPr>
        <p:spPr>
          <a:xfrm>
            <a:off x="457200" y="1447800"/>
            <a:ext cx="8229600" cy="4525963"/>
          </a:xfrm>
        </p:spPr>
        <p:txBody>
          <a:bodyPr/>
          <a:lstStyle/>
          <a:p>
            <a:pPr eaLnBrk="1" hangingPunct="1">
              <a:defRPr/>
            </a:pPr>
            <a:r>
              <a:rPr lang="en-US" dirty="0"/>
              <a:t>Half-Day Programs (AM) 8:05 a.m. – 10:40 a.m.</a:t>
            </a:r>
          </a:p>
          <a:p>
            <a:pPr lvl="1" eaLnBrk="1" hangingPunct="1">
              <a:defRPr/>
            </a:pPr>
            <a:r>
              <a:rPr lang="en-US" sz="2400" dirty="0"/>
              <a:t>Bus drop off at bottom of the hill</a:t>
            </a:r>
          </a:p>
          <a:p>
            <a:pPr lvl="1" eaLnBrk="1" hangingPunct="1">
              <a:defRPr/>
            </a:pPr>
            <a:r>
              <a:rPr lang="en-US" sz="2400" dirty="0"/>
              <a:t>Bus pick up at bottom of the hill (mid-day pick up)</a:t>
            </a:r>
          </a:p>
          <a:p>
            <a:pPr lvl="1" eaLnBrk="1" hangingPunct="1">
              <a:defRPr/>
            </a:pPr>
            <a:r>
              <a:rPr lang="en-US" sz="2400" dirty="0"/>
              <a:t>Parent drop off and pick up at top of the hill</a:t>
            </a:r>
          </a:p>
          <a:p>
            <a:pPr lvl="1" eaLnBrk="1" hangingPunct="1">
              <a:defRPr/>
            </a:pPr>
            <a:r>
              <a:rPr lang="en-US" sz="2400" dirty="0"/>
              <a:t>Student drivers enter and exit at the top of the hill</a:t>
            </a:r>
          </a:p>
          <a:p>
            <a:pPr marL="457200" lvl="1" indent="0" eaLnBrk="1" hangingPunct="1">
              <a:buFont typeface="Wingdings" panose="05000000000000000000" pitchFamily="2" charset="2"/>
              <a:buNone/>
              <a:defRPr/>
            </a:pPr>
            <a:endParaRPr lang="en-US" sz="2400" dirty="0"/>
          </a:p>
          <a:p>
            <a:pPr eaLnBrk="1" hangingPunct="1">
              <a:defRPr/>
            </a:pPr>
            <a:r>
              <a:rPr lang="en-US" dirty="0"/>
              <a:t>Half-Day Programs (PM) 11:35 a.m. – 2:10 p.m.</a:t>
            </a:r>
          </a:p>
          <a:p>
            <a:pPr lvl="1" eaLnBrk="1" hangingPunct="1">
              <a:defRPr/>
            </a:pPr>
            <a:r>
              <a:rPr lang="en-US" sz="2400" dirty="0"/>
              <a:t>Bus drop off at top of the hill</a:t>
            </a:r>
          </a:p>
          <a:p>
            <a:pPr lvl="1" eaLnBrk="1" hangingPunct="1">
              <a:defRPr/>
            </a:pPr>
            <a:r>
              <a:rPr lang="en-US" sz="2400" dirty="0"/>
              <a:t>Bus pick up at bottom of the hill (end of day)</a:t>
            </a:r>
          </a:p>
          <a:p>
            <a:pPr lvl="1" eaLnBrk="1" hangingPunct="1">
              <a:defRPr/>
            </a:pPr>
            <a:r>
              <a:rPr lang="en-US" sz="2400" dirty="0"/>
              <a:t>Parent drop off and pick up at top of the hill</a:t>
            </a:r>
          </a:p>
          <a:p>
            <a:pPr lvl="1" eaLnBrk="1" hangingPunct="1">
              <a:defRPr/>
            </a:pPr>
            <a:r>
              <a:rPr lang="en-US" sz="2400" dirty="0"/>
              <a:t>Student drivers enter and exit at top of the hill</a:t>
            </a:r>
          </a:p>
          <a:p>
            <a:pPr eaLnBrk="1" hangingPunct="1">
              <a:defRPr/>
            </a:pPr>
            <a:endParaRPr lang="en-US" dirty="0"/>
          </a:p>
          <a:p>
            <a:pPr eaLnBrk="1" hangingPunct="1">
              <a:defRPr/>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42553-46F8-4073-B32E-24F540EB3D4A}"/>
              </a:ext>
            </a:extLst>
          </p:cNvPr>
          <p:cNvSpPr>
            <a:spLocks noGrp="1"/>
          </p:cNvSpPr>
          <p:nvPr>
            <p:ph type="title"/>
          </p:nvPr>
        </p:nvSpPr>
        <p:spPr/>
        <p:txBody>
          <a:bodyPr/>
          <a:lstStyle/>
          <a:p>
            <a:pPr>
              <a:defRPr/>
            </a:pPr>
            <a:r>
              <a:rPr lang="en-US" dirty="0"/>
              <a:t>DAILY SCHEDULE</a:t>
            </a:r>
            <a:br>
              <a:rPr lang="en-US" dirty="0"/>
            </a:br>
            <a:r>
              <a:rPr lang="en-US" sz="3600" dirty="0"/>
              <a:t>Full Day Programs</a:t>
            </a:r>
          </a:p>
        </p:txBody>
      </p:sp>
      <p:sp>
        <p:nvSpPr>
          <p:cNvPr id="3" name="Content Placeholder 2">
            <a:extLst>
              <a:ext uri="{FF2B5EF4-FFF2-40B4-BE49-F238E27FC236}">
                <a16:creationId xmlns:a16="http://schemas.microsoft.com/office/drawing/2014/main" id="{B02A55A4-4835-4BF7-84CC-B593357485C9}"/>
              </a:ext>
            </a:extLst>
          </p:cNvPr>
          <p:cNvSpPr>
            <a:spLocks noGrp="1"/>
          </p:cNvSpPr>
          <p:nvPr>
            <p:ph idx="1"/>
          </p:nvPr>
        </p:nvSpPr>
        <p:spPr>
          <a:xfrm>
            <a:off x="457200" y="1905000"/>
            <a:ext cx="8229600" cy="3048000"/>
          </a:xfrm>
        </p:spPr>
        <p:txBody>
          <a:bodyPr/>
          <a:lstStyle/>
          <a:p>
            <a:pPr eaLnBrk="1" hangingPunct="1">
              <a:defRPr/>
            </a:pPr>
            <a:r>
              <a:rPr lang="en-US" sz="3600" dirty="0"/>
              <a:t>Full Day Programs 8:05 a.m. – 2:10 p.m.</a:t>
            </a:r>
          </a:p>
          <a:p>
            <a:pPr lvl="1" eaLnBrk="1" hangingPunct="1">
              <a:defRPr/>
            </a:pPr>
            <a:r>
              <a:rPr lang="en-US" dirty="0"/>
              <a:t>Bus drop off at bottom of the hill</a:t>
            </a:r>
          </a:p>
          <a:p>
            <a:pPr lvl="1" eaLnBrk="1" hangingPunct="1">
              <a:defRPr/>
            </a:pPr>
            <a:r>
              <a:rPr lang="en-US" dirty="0"/>
              <a:t>Bus pick up at bottom of the hill</a:t>
            </a:r>
          </a:p>
          <a:p>
            <a:pPr lvl="1" eaLnBrk="1" hangingPunct="1">
              <a:defRPr/>
            </a:pPr>
            <a:r>
              <a:rPr lang="en-US" dirty="0"/>
              <a:t>Parent drop off and pick up at top of the hill</a:t>
            </a:r>
          </a:p>
          <a:p>
            <a:pPr lvl="1" eaLnBrk="1" hangingPunct="1">
              <a:defRPr/>
            </a:pPr>
            <a:r>
              <a:rPr lang="en-US" dirty="0"/>
              <a:t>Student drivers enter and exit at the top of the hill</a:t>
            </a:r>
          </a:p>
          <a:p>
            <a:pPr>
              <a:defRPr/>
            </a:pPr>
            <a:endParaRPr lang="en-US" sz="3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9DD7D-5DED-445B-9C26-E17DD34330E9}"/>
              </a:ext>
            </a:extLst>
          </p:cNvPr>
          <p:cNvSpPr>
            <a:spLocks noGrp="1"/>
          </p:cNvSpPr>
          <p:nvPr>
            <p:ph type="title"/>
          </p:nvPr>
        </p:nvSpPr>
        <p:spPr/>
        <p:txBody>
          <a:bodyPr/>
          <a:lstStyle/>
          <a:p>
            <a:r>
              <a:rPr lang="en-US" dirty="0"/>
              <a:t>LCCTC COVID-19 Guidelines</a:t>
            </a:r>
          </a:p>
        </p:txBody>
      </p:sp>
      <p:sp>
        <p:nvSpPr>
          <p:cNvPr id="3" name="Content Placeholder 2">
            <a:extLst>
              <a:ext uri="{FF2B5EF4-FFF2-40B4-BE49-F238E27FC236}">
                <a16:creationId xmlns:a16="http://schemas.microsoft.com/office/drawing/2014/main" id="{37971383-10ED-40B0-B01F-00184242F0DE}"/>
              </a:ext>
            </a:extLst>
          </p:cNvPr>
          <p:cNvSpPr>
            <a:spLocks noGrp="1"/>
          </p:cNvSpPr>
          <p:nvPr>
            <p:ph idx="1"/>
          </p:nvPr>
        </p:nvSpPr>
        <p:spPr>
          <a:xfrm>
            <a:off x="457200" y="1600200"/>
            <a:ext cx="8229600" cy="4876800"/>
          </a:xfrm>
        </p:spPr>
        <p:txBody>
          <a:bodyPr/>
          <a:lstStyle/>
          <a:p>
            <a:r>
              <a:rPr lang="en-US" dirty="0"/>
              <a:t>Students are to do a self-assessment each morning prior to arrival</a:t>
            </a:r>
          </a:p>
          <a:p>
            <a:pPr lvl="1"/>
            <a:r>
              <a:rPr lang="en-US" dirty="0"/>
              <a:t>A self-assessment checklist is available on the school’s website (LCCTC.edu)</a:t>
            </a:r>
          </a:p>
          <a:p>
            <a:r>
              <a:rPr lang="en-US" dirty="0"/>
              <a:t>Face coverings are mandatory at all times</a:t>
            </a:r>
          </a:p>
          <a:p>
            <a:pPr lvl="1"/>
            <a:r>
              <a:rPr lang="en-US" dirty="0"/>
              <a:t>Medical documentation is required on the 1</a:t>
            </a:r>
            <a:r>
              <a:rPr lang="en-US" baseline="30000" dirty="0"/>
              <a:t>st</a:t>
            </a:r>
            <a:r>
              <a:rPr lang="en-US" dirty="0"/>
              <a:t> day of school if a student is unable to wear a face covering</a:t>
            </a:r>
          </a:p>
          <a:p>
            <a:pPr lvl="1"/>
            <a:r>
              <a:rPr lang="en-US" dirty="0"/>
              <a:t>Students will be sent home if they arrive without a face covering or medical documentation stating they are unable to wear a face covering </a:t>
            </a:r>
          </a:p>
          <a:p>
            <a:pPr marL="457200" lvl="1" indent="0">
              <a:buNone/>
            </a:pPr>
            <a:endParaRPr lang="en-US" dirty="0"/>
          </a:p>
          <a:p>
            <a:pPr lvl="1"/>
            <a:endParaRPr lang="en-US" dirty="0"/>
          </a:p>
        </p:txBody>
      </p:sp>
    </p:spTree>
    <p:extLst>
      <p:ext uri="{BB962C8B-B14F-4D97-AF65-F5344CB8AC3E}">
        <p14:creationId xmlns:p14="http://schemas.microsoft.com/office/powerpoint/2010/main" val="19577764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404A9-9F16-4D3E-8F12-CE131FF0FD12}"/>
              </a:ext>
            </a:extLst>
          </p:cNvPr>
          <p:cNvSpPr>
            <a:spLocks noGrp="1"/>
          </p:cNvSpPr>
          <p:nvPr>
            <p:ph type="title"/>
          </p:nvPr>
        </p:nvSpPr>
        <p:spPr/>
        <p:txBody>
          <a:bodyPr/>
          <a:lstStyle/>
          <a:p>
            <a:r>
              <a:rPr lang="en-US" dirty="0"/>
              <a:t>LCCTC COVID-19 Guidelines</a:t>
            </a:r>
          </a:p>
        </p:txBody>
      </p:sp>
      <p:sp>
        <p:nvSpPr>
          <p:cNvPr id="3" name="Content Placeholder 2">
            <a:extLst>
              <a:ext uri="{FF2B5EF4-FFF2-40B4-BE49-F238E27FC236}">
                <a16:creationId xmlns:a16="http://schemas.microsoft.com/office/drawing/2014/main" id="{94227482-A4D1-43FE-B3B6-43537C29861C}"/>
              </a:ext>
            </a:extLst>
          </p:cNvPr>
          <p:cNvSpPr>
            <a:spLocks noGrp="1"/>
          </p:cNvSpPr>
          <p:nvPr>
            <p:ph idx="1"/>
          </p:nvPr>
        </p:nvSpPr>
        <p:spPr/>
        <p:txBody>
          <a:bodyPr/>
          <a:lstStyle/>
          <a:p>
            <a:r>
              <a:rPr lang="en-US" dirty="0"/>
              <a:t>Students who refuse to wear a face covering (without medical documentation) will be subject to the progressive discipline policy for infractions</a:t>
            </a:r>
          </a:p>
          <a:p>
            <a:r>
              <a:rPr lang="en-US" dirty="0"/>
              <a:t>Transportation will be provided from the home school to the CTC and from the CTC to the homeschool each day</a:t>
            </a:r>
          </a:p>
          <a:p>
            <a:r>
              <a:rPr lang="en-US" dirty="0"/>
              <a:t>All full-day students will be able to eat at the CTC (packed lunch or cafeteria items)</a:t>
            </a:r>
          </a:p>
        </p:txBody>
      </p:sp>
    </p:spTree>
    <p:extLst>
      <p:ext uri="{BB962C8B-B14F-4D97-AF65-F5344CB8AC3E}">
        <p14:creationId xmlns:p14="http://schemas.microsoft.com/office/powerpoint/2010/main" val="2529035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EE468-0FBE-4B76-B99A-0887E0E9F16B}"/>
              </a:ext>
            </a:extLst>
          </p:cNvPr>
          <p:cNvSpPr>
            <a:spLocks noGrp="1"/>
          </p:cNvSpPr>
          <p:nvPr>
            <p:ph type="title"/>
          </p:nvPr>
        </p:nvSpPr>
        <p:spPr/>
        <p:txBody>
          <a:bodyPr/>
          <a:lstStyle/>
          <a:p>
            <a:r>
              <a:rPr lang="en-US" dirty="0"/>
              <a:t>LCCTC COVID-19 Guidelines</a:t>
            </a:r>
          </a:p>
        </p:txBody>
      </p:sp>
      <p:sp>
        <p:nvSpPr>
          <p:cNvPr id="3" name="Content Placeholder 2">
            <a:extLst>
              <a:ext uri="{FF2B5EF4-FFF2-40B4-BE49-F238E27FC236}">
                <a16:creationId xmlns:a16="http://schemas.microsoft.com/office/drawing/2014/main" id="{4A23E07C-F627-4F98-8046-F531DBC187A2}"/>
              </a:ext>
            </a:extLst>
          </p:cNvPr>
          <p:cNvSpPr>
            <a:spLocks noGrp="1"/>
          </p:cNvSpPr>
          <p:nvPr>
            <p:ph idx="1"/>
          </p:nvPr>
        </p:nvSpPr>
        <p:spPr/>
        <p:txBody>
          <a:bodyPr/>
          <a:lstStyle/>
          <a:p>
            <a:r>
              <a:rPr lang="en-US" dirty="0"/>
              <a:t>Students should arrive at the CTC in their program uniform</a:t>
            </a:r>
          </a:p>
          <a:p>
            <a:pPr lvl="1"/>
            <a:r>
              <a:rPr lang="en-US" dirty="0"/>
              <a:t>Locker rooms will largely be unavailable due to social distancing concerns</a:t>
            </a:r>
          </a:p>
          <a:p>
            <a:r>
              <a:rPr lang="en-US" dirty="0"/>
              <a:t>Hats will be permitted only while using the brim for a plastic face shield</a:t>
            </a:r>
          </a:p>
          <a:p>
            <a:pPr lvl="1"/>
            <a:r>
              <a:rPr lang="en-US" dirty="0"/>
              <a:t>The CTC has purchased face shields that may be used by students in addition to a face covering.  They fit on the brim of a hat.</a:t>
            </a:r>
          </a:p>
          <a:p>
            <a:pPr lvl="1"/>
            <a:endParaRPr lang="en-US" dirty="0"/>
          </a:p>
        </p:txBody>
      </p:sp>
    </p:spTree>
    <p:extLst>
      <p:ext uri="{BB962C8B-B14F-4D97-AF65-F5344CB8AC3E}">
        <p14:creationId xmlns:p14="http://schemas.microsoft.com/office/powerpoint/2010/main" val="14058084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AA67D-93CA-4054-861B-AE5FA2EF9996}"/>
              </a:ext>
            </a:extLst>
          </p:cNvPr>
          <p:cNvSpPr>
            <a:spLocks noGrp="1"/>
          </p:cNvSpPr>
          <p:nvPr>
            <p:ph type="title"/>
          </p:nvPr>
        </p:nvSpPr>
        <p:spPr/>
        <p:txBody>
          <a:bodyPr/>
          <a:lstStyle/>
          <a:p>
            <a:r>
              <a:rPr lang="en-US" dirty="0"/>
              <a:t>LCCTC COVID-19 Guidelines</a:t>
            </a:r>
          </a:p>
        </p:txBody>
      </p:sp>
      <p:sp>
        <p:nvSpPr>
          <p:cNvPr id="3" name="Content Placeholder 2">
            <a:extLst>
              <a:ext uri="{FF2B5EF4-FFF2-40B4-BE49-F238E27FC236}">
                <a16:creationId xmlns:a16="http://schemas.microsoft.com/office/drawing/2014/main" id="{972B630D-EF29-4BA4-BF5A-7776E18F7846}"/>
              </a:ext>
            </a:extLst>
          </p:cNvPr>
          <p:cNvSpPr>
            <a:spLocks noGrp="1"/>
          </p:cNvSpPr>
          <p:nvPr>
            <p:ph idx="1"/>
          </p:nvPr>
        </p:nvSpPr>
        <p:spPr/>
        <p:txBody>
          <a:bodyPr/>
          <a:lstStyle/>
          <a:p>
            <a:r>
              <a:rPr lang="en-US" dirty="0"/>
              <a:t>Program Dismissal Times by Home District</a:t>
            </a:r>
          </a:p>
          <a:p>
            <a:pPr lvl="1"/>
            <a:r>
              <a:rPr lang="en-US" dirty="0"/>
              <a:t>Annville-Cleona – 1:50 pm</a:t>
            </a:r>
          </a:p>
          <a:p>
            <a:pPr lvl="1"/>
            <a:r>
              <a:rPr lang="en-US" dirty="0"/>
              <a:t>Cornwall-Lebanon – 2:00 pm</a:t>
            </a:r>
          </a:p>
          <a:p>
            <a:pPr lvl="1"/>
            <a:r>
              <a:rPr lang="en-US" dirty="0"/>
              <a:t>ELCO – 1:55 pm</a:t>
            </a:r>
          </a:p>
          <a:p>
            <a:pPr lvl="1"/>
            <a:r>
              <a:rPr lang="en-US" dirty="0"/>
              <a:t>Lebanon – 2:05 pm</a:t>
            </a:r>
          </a:p>
          <a:p>
            <a:pPr lvl="1"/>
            <a:r>
              <a:rPr lang="en-US" dirty="0"/>
              <a:t>Northern Lebanon – 1:45 pm</a:t>
            </a:r>
          </a:p>
          <a:p>
            <a:pPr lvl="1"/>
            <a:r>
              <a:rPr lang="en-US" dirty="0"/>
              <a:t>Palmyra – 1:55 pm</a:t>
            </a:r>
          </a:p>
        </p:txBody>
      </p:sp>
    </p:spTree>
    <p:extLst>
      <p:ext uri="{BB962C8B-B14F-4D97-AF65-F5344CB8AC3E}">
        <p14:creationId xmlns:p14="http://schemas.microsoft.com/office/powerpoint/2010/main" val="639086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ED5003C9-F983-4AF1-A884-37AB92F0D39C}"/>
              </a:ext>
            </a:extLst>
          </p:cNvPr>
          <p:cNvSpPr>
            <a:spLocks noGrp="1" noRot="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ffectLst/>
              </a:rPr>
              <a:t>Contract Physical Education</a:t>
            </a:r>
          </a:p>
        </p:txBody>
      </p:sp>
      <p:sp>
        <p:nvSpPr>
          <p:cNvPr id="8195" name="Rectangle 3">
            <a:extLst>
              <a:ext uri="{FF2B5EF4-FFF2-40B4-BE49-F238E27FC236}">
                <a16:creationId xmlns:a16="http://schemas.microsoft.com/office/drawing/2014/main" id="{0CB314EC-8A84-491D-BE55-771EAD63667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ffectLst/>
              </a:rPr>
              <a:t>Not all students are required to take PE</a:t>
            </a:r>
          </a:p>
          <a:p>
            <a:r>
              <a:rPr lang="en-US" altLang="en-US">
                <a:effectLst/>
              </a:rPr>
              <a:t>Check with sending school counselor if you are uncertain</a:t>
            </a:r>
          </a:p>
          <a:p>
            <a:r>
              <a:rPr lang="en-US" altLang="en-US">
                <a:effectLst/>
              </a:rPr>
              <a:t>Forms distributed during the first full week of school</a:t>
            </a:r>
          </a:p>
          <a:p>
            <a:r>
              <a:rPr lang="en-US" altLang="en-US">
                <a:effectLst/>
              </a:rPr>
              <a:t>Must be handed in by due dates in instruction sheet (Quarterly)</a:t>
            </a:r>
          </a:p>
        </p:txBody>
      </p:sp>
    </p:spTree>
  </p:cSld>
  <p:clrMapOvr>
    <a:masterClrMapping/>
  </p:clrMapOvr>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Arial"/>
      </a:majorFont>
      <a:minorFont>
        <a:latin typeface="Garamon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C2FC1D376845B4FA533C461BAD3126A" ma:contentTypeVersion="11" ma:contentTypeDescription="Create a new document." ma:contentTypeScope="" ma:versionID="143c301d950a0cda111c237016a8455b">
  <xsd:schema xmlns:xsd="http://www.w3.org/2001/XMLSchema" xmlns:xs="http://www.w3.org/2001/XMLSchema" xmlns:p="http://schemas.microsoft.com/office/2006/metadata/properties" xmlns:ns3="f29494c6-ec67-41c6-9d89-f21233059347" xmlns:ns4="4676c529-bda7-4e5f-aa52-7a90c9d362e0" targetNamespace="http://schemas.microsoft.com/office/2006/metadata/properties" ma:root="true" ma:fieldsID="b857c14c4d4bbf1315c0b48c2f67be1c" ns3:_="" ns4:_="">
    <xsd:import namespace="f29494c6-ec67-41c6-9d89-f21233059347"/>
    <xsd:import namespace="4676c529-bda7-4e5f-aa52-7a90c9d362e0"/>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9494c6-ec67-41c6-9d89-f2123305934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676c529-bda7-4e5f-aa52-7a90c9d362e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AAE0AF6-083D-443D-B502-70313BD16DB8}">
  <ds:schemaRefs>
    <ds:schemaRef ds:uri="http://schemas.microsoft.com/sharepoint/v3/contenttype/forms"/>
  </ds:schemaRefs>
</ds:datastoreItem>
</file>

<file path=customXml/itemProps2.xml><?xml version="1.0" encoding="utf-8"?>
<ds:datastoreItem xmlns:ds="http://schemas.openxmlformats.org/officeDocument/2006/customXml" ds:itemID="{BF0227E1-F8E7-46D7-B6A4-ADA65D6CEA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29494c6-ec67-41c6-9d89-f21233059347"/>
    <ds:schemaRef ds:uri="4676c529-bda7-4e5f-aa52-7a90c9d362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1CBCE27-C7B4-4EE0-A76F-FAEFE6A2651A}">
  <ds:schemaRefs>
    <ds:schemaRef ds:uri="http://www.w3.org/XML/1998/namespace"/>
    <ds:schemaRef ds:uri="4676c529-bda7-4e5f-aa52-7a90c9d362e0"/>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http://purl.org/dc/terms/"/>
    <ds:schemaRef ds:uri="f29494c6-ec67-41c6-9d89-f21233059347"/>
    <ds:schemaRef ds:uri="http://schemas.microsoft.com/office/infopath/2007/PartnerControl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Stream</Template>
  <TotalTime>434</TotalTime>
  <Words>806</Words>
  <Application>Microsoft Office PowerPoint</Application>
  <PresentationFormat>On-screen Show (4:3)</PresentationFormat>
  <Paragraphs>113</Paragraphs>
  <Slides>20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Garamond</vt:lpstr>
      <vt:lpstr>Wingdings</vt:lpstr>
      <vt:lpstr>Stream</vt:lpstr>
      <vt:lpstr>CTC</vt:lpstr>
      <vt:lpstr>HOURS OF OPERATION</vt:lpstr>
      <vt:lpstr>DAILY SCHEDULE Half Day Programs</vt:lpstr>
      <vt:lpstr>DAILY SCHEDULE Full Day Programs</vt:lpstr>
      <vt:lpstr>LCCTC COVID-19 Guidelines</vt:lpstr>
      <vt:lpstr>LCCTC COVID-19 Guidelines</vt:lpstr>
      <vt:lpstr>LCCTC COVID-19 Guidelines</vt:lpstr>
      <vt:lpstr>LCCTC COVID-19 Guidelines</vt:lpstr>
      <vt:lpstr>Contract Physical Education</vt:lpstr>
      <vt:lpstr>CTC IMPORTANT DATES</vt:lpstr>
      <vt:lpstr>BlackBoard Messages</vt:lpstr>
      <vt:lpstr>Counseling Services</vt:lpstr>
      <vt:lpstr>Counseling Services</vt:lpstr>
      <vt:lpstr>National Technical Honor Society</vt:lpstr>
      <vt:lpstr>Safe2Say Something</vt:lpstr>
      <vt:lpstr>CTSO</vt:lpstr>
      <vt:lpstr>CTSOs at the CTC</vt:lpstr>
      <vt:lpstr>Social Media &amp; the CTC</vt:lpstr>
      <vt:lpstr>Spirit Wear</vt:lpstr>
      <vt:lpstr>Giant A+ School Rewards Program</vt:lpstr>
    </vt:vector>
  </TitlesOfParts>
  <Company>Lebanon CCTC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HOURS OF OPERATION</dc:title>
  <dc:creator>gmeck</dc:creator>
  <cp:lastModifiedBy>Weaber, Justin</cp:lastModifiedBy>
  <cp:revision>58</cp:revision>
  <cp:lastPrinted>2013-08-07T18:01:21Z</cp:lastPrinted>
  <dcterms:created xsi:type="dcterms:W3CDTF">2011-08-22T15:40:16Z</dcterms:created>
  <dcterms:modified xsi:type="dcterms:W3CDTF">2020-08-24T19:08:09Z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0x0101004C2FC1D376845B4FA533C461BAD3126A</vt:lpwstr>
  </property>
</Properties>
</file>